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HDPW3620CNPK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3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 Air Surround, Invertorový kompresor, LED, displej, My Zone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406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289/117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0,482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176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</a:t>
            </a:r>
            <a:r>
              <a:rPr lang="cs-CZ" altLang="cs-CZ" sz="800" b="1" dirty="0" smtClean="0">
                <a:latin typeface="Arial" charset="0"/>
              </a:rPr>
              <a:t>chod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My </a:t>
            </a:r>
            <a:r>
              <a:rPr lang="cs-CZ" altLang="cs-CZ" sz="800" b="1" dirty="0" smtClean="0">
                <a:latin typeface="Arial" charset="0"/>
              </a:rPr>
              <a:t>Zone – zásuvka se samostatnou regulací teploty od 0 do +5 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4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+1  skleněné </a:t>
            </a:r>
            <a:r>
              <a:rPr lang="cs-CZ" altLang="cs-CZ" sz="800" dirty="0" smtClean="0">
                <a:latin typeface="Arial" charset="0"/>
              </a:rPr>
              <a:t>police, 6 </a:t>
            </a:r>
            <a:r>
              <a:rPr lang="cs-CZ" altLang="cs-CZ" sz="800" dirty="0" smtClean="0">
                <a:latin typeface="Arial" charset="0"/>
              </a:rPr>
              <a:t>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dveřích, </a:t>
            </a:r>
            <a:r>
              <a:rPr lang="cs-CZ" altLang="cs-CZ" sz="800" b="1" dirty="0" smtClean="0">
                <a:latin typeface="Arial" charset="0"/>
              </a:rPr>
              <a:t>Zásuvka </a:t>
            </a:r>
            <a:r>
              <a:rPr lang="cs-CZ" altLang="cs-CZ" sz="800" b="1" dirty="0" smtClean="0">
                <a:latin typeface="Arial" charset="0"/>
              </a:rPr>
              <a:t>My Zone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LED / </a:t>
            </a:r>
            <a:r>
              <a:rPr lang="cs-CZ" altLang="cs-CZ" sz="800" dirty="0" smtClean="0">
                <a:latin typeface="Arial" charset="0"/>
              </a:rPr>
              <a:t>Integrované madlo / 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34005796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6901018090974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2080 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844824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1916904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737682" y="1819249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281721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3452727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3308791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2660719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53628" y="1796623"/>
            <a:ext cx="720000" cy="71999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4235583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3956863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14" y="1084912"/>
            <a:ext cx="648000" cy="65232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7" t="1701" r="16957" b="2750"/>
          <a:stretch/>
        </p:blipFill>
        <p:spPr>
          <a:xfrm>
            <a:off x="6951318" y="2579731"/>
            <a:ext cx="1205014" cy="249218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5" t="5900" r="30475" b="3801"/>
          <a:stretch/>
        </p:blipFill>
        <p:spPr>
          <a:xfrm>
            <a:off x="5772576" y="1331980"/>
            <a:ext cx="1125664" cy="372334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8424" y="962917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354" y="1759567"/>
            <a:ext cx="873159" cy="17463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85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274</cp:revision>
  <cp:lastPrinted>2016-05-31T13:00:02Z</cp:lastPrinted>
  <dcterms:created xsi:type="dcterms:W3CDTF">2015-07-16T11:02:07Z</dcterms:created>
  <dcterms:modified xsi:type="dcterms:W3CDTF">2024-04-24T14:10:54Z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