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31" autoAdjust="0"/>
    <p:restoredTop sz="94660"/>
  </p:normalViewPr>
  <p:slideViewPr>
    <p:cSldViewPr>
      <p:cViewPr>
        <p:scale>
          <a:sx n="125" d="100"/>
          <a:sy n="125" d="100"/>
        </p:scale>
        <p:origin x="216" y="-13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HATS9DCS56B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Nástěnný odsavač I-</a:t>
            </a:r>
            <a:r>
              <a:rPr lang="cs-CZ" altLang="cs-CZ" sz="1400" dirty="0" err="1">
                <a:latin typeface="Arial" charset="0"/>
              </a:rPr>
              <a:t>Clean</a:t>
            </a:r>
            <a:r>
              <a:rPr lang="cs-CZ" altLang="cs-CZ" sz="1400" dirty="0">
                <a:latin typeface="Arial" charset="0"/>
              </a:rPr>
              <a:t> </a:t>
            </a:r>
            <a:r>
              <a:rPr lang="cs-CZ" altLang="cs-CZ" sz="1400">
                <a:latin typeface="Arial" charset="0"/>
              </a:rPr>
              <a:t>Series </a:t>
            </a:r>
            <a:r>
              <a:rPr lang="cs-CZ" altLang="cs-CZ" sz="1400" dirty="0">
                <a:latin typeface="Arial" charset="0"/>
              </a:rPr>
              <a:t>4 – šíře 90 cm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Energetická třída A+, Booster, tichý chod, dotykový displej, LED osvětlení, prémiové příslušenství 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883509"/>
            <a:ext cx="3946438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Hlavní vlastnosti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Roční spotřeba energie (kW/rok)		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33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Energetická třída			A+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Třída účinnosti proudění tekutin		A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Třída účinnosti osvětlení		D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Třída účinnosti tukové filtrace		D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Průtok vzduchu min/ max/ Booster (m3/hod)	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426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/619/789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Hlučnost min /max/ Booster (dB(A))		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60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/64/70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Celkový výkon (W)			128,5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Funkce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Verze pro odtah i recirkulaci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Časovač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Dotykové ovládání 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3 rychlosti + Booster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 err="1">
                <a:solidFill>
                  <a:prstClr val="black"/>
                </a:solidFill>
                <a:latin typeface="Arial" charset="0"/>
                <a:cs typeface="+mn-cs"/>
              </a:rPr>
              <a:t>Perimetrální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 (obvodové) sání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Konstrukce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Motor 1 x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170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 W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Osvětlení 2 x 1,5 W LED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Komínek 500+500 mm</a:t>
            </a:r>
            <a:endParaRPr lang="cs-CZ" altLang="cs-CZ" sz="800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Sací potrubí Ø 150 mm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Redukce Ø 120 mm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</a:rPr>
              <a:t>Příslušenství</a:t>
            </a:r>
            <a:endParaRPr lang="cs-CZ" altLang="cs-CZ" sz="800" b="1" u="sng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Tukový hliníkový </a:t>
            </a:r>
            <a:r>
              <a:rPr lang="cs-CZ" altLang="cs-CZ" sz="800">
                <a:solidFill>
                  <a:prstClr val="black"/>
                </a:solidFill>
                <a:latin typeface="Arial" charset="0"/>
                <a:cs typeface="+mn-cs"/>
              </a:rPr>
              <a:t>filtr (3x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) 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Prémiové příslušenství</a:t>
            </a:r>
            <a:r>
              <a:rPr lang="cs-CZ" altLang="cs-CZ" sz="800" b="1" dirty="0">
                <a:latin typeface="Arial" charset="0"/>
                <a:cs typeface="+mn-cs"/>
              </a:rPr>
              <a:t>: pachový uhlíkový filtr (model FCR17, 2ks v 1 balení), zpětná klapka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a deflektor vzduchu</a:t>
            </a: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		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36901629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8059019017099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	Černé sklo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× Š × H (mm)	1000 × 900 × 500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12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× Š × H (mm)	945 × 380 × 560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18,4</a:t>
            </a: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0" name="TextovéPole 29"/>
          <p:cNvSpPr txBox="1"/>
          <p:nvPr/>
        </p:nvSpPr>
        <p:spPr>
          <a:xfrm>
            <a:off x="4734548" y="2704341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Bílé LED osvětlení</a:t>
            </a:r>
          </a:p>
        </p:txBody>
      </p:sp>
      <p:sp>
        <p:nvSpPr>
          <p:cNvPr id="31" name="TextovéPole 30"/>
          <p:cNvSpPr txBox="1"/>
          <p:nvPr/>
        </p:nvSpPr>
        <p:spPr>
          <a:xfrm>
            <a:off x="4770527" y="3393773"/>
            <a:ext cx="9500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Prémiové příslušenství</a:t>
            </a:r>
          </a:p>
        </p:txBody>
      </p:sp>
      <p:sp>
        <p:nvSpPr>
          <p:cNvPr id="36" name="TextovéPole 35"/>
          <p:cNvSpPr txBox="1"/>
          <p:nvPr/>
        </p:nvSpPr>
        <p:spPr>
          <a:xfrm>
            <a:off x="4770209" y="4269445"/>
            <a:ext cx="9144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chod</a:t>
            </a:r>
          </a:p>
        </p:txBody>
      </p:sp>
      <p:sp>
        <p:nvSpPr>
          <p:cNvPr id="46" name="TextovéPole 45">
            <a:extLst>
              <a:ext uri="{FF2B5EF4-FFF2-40B4-BE49-F238E27FC236}">
                <a16:creationId xmlns:a16="http://schemas.microsoft.com/office/drawing/2014/main" id="{38B9F9D3-E082-4EB9-AFCB-466BCAC760C4}"/>
              </a:ext>
            </a:extLst>
          </p:cNvPr>
          <p:cNvSpPr txBox="1"/>
          <p:nvPr/>
        </p:nvSpPr>
        <p:spPr>
          <a:xfrm>
            <a:off x="4752395" y="5032668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Elegantní design ladící s celou Sérií 4</a:t>
            </a: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FCCFFBEF-CF08-4684-BA47-56833F8DB021}"/>
              </a:ext>
            </a:extLst>
          </p:cNvPr>
          <p:cNvSpPr txBox="1"/>
          <p:nvPr/>
        </p:nvSpPr>
        <p:spPr>
          <a:xfrm>
            <a:off x="4739429" y="1827221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Booster – okamžité zvýšení výkonu</a:t>
            </a:r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4E4BDE19-26DB-4255-9D91-556984D67937}"/>
              </a:ext>
            </a:extLst>
          </p:cNvPr>
          <p:cNvSpPr txBox="1"/>
          <p:nvPr/>
        </p:nvSpPr>
        <p:spPr>
          <a:xfrm>
            <a:off x="4712464" y="1152835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Energetická třída A+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9159EE0D-6C64-486A-B685-6D41134E3B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1615" y="1760715"/>
            <a:ext cx="625552" cy="655340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4BAE43ED-D8BB-47F8-8CC1-DEF1200164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0770" y="2522768"/>
            <a:ext cx="631625" cy="657751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4E7CB59D-79A9-4F1E-A479-D0F1CEA515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7925" y="3301682"/>
            <a:ext cx="772626" cy="582482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5BACC889-F9BC-427F-A4E5-A27DE4CA95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7726" y="4027012"/>
            <a:ext cx="574246" cy="654042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EB065FDC-0E67-485F-B04B-40A7A0FBF0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4866" y="4883674"/>
            <a:ext cx="539050" cy="759651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08C95851-E04A-4BF0-BC84-06DD6BB0046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68920" y="1249196"/>
            <a:ext cx="3087210" cy="1335271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1A163AD1-0F40-4F93-A303-0671563D21B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85688" y="3042895"/>
            <a:ext cx="1416222" cy="993235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28A30045-0092-4EB9-B858-511A7F9D76C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31138" y="3033777"/>
            <a:ext cx="1545313" cy="993235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AFA73646-52BC-4EFB-8482-92E958B3052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44673" y="1045569"/>
            <a:ext cx="618562" cy="593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http://purl.org/dc/dcmitype/"/>
    <ds:schemaRef ds:uri="b4af0723-3826-4aee-ba08-906e8dce3040"/>
    <ds:schemaRef ds:uri="http://purl.org/dc/terms/"/>
    <ds:schemaRef ds:uri="a09af93a-bc92-4cce-8ba3-c8fdbed82e22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2619</TotalTime>
  <Words>267</Words>
  <Application>Microsoft Office PowerPoint</Application>
  <PresentationFormat>Předvádění na obrazovce (4:3)</PresentationFormat>
  <Paragraphs>48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Kristýna Kopecká</cp:lastModifiedBy>
  <cp:revision>300</cp:revision>
  <cp:lastPrinted>2016-05-31T13:00:02Z</cp:lastPrinted>
  <dcterms:created xsi:type="dcterms:W3CDTF">2015-07-16T11:02:07Z</dcterms:created>
  <dcterms:modified xsi:type="dcterms:W3CDTF">2021-11-15T15:43:25Z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