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C4C3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107504" y="89719"/>
            <a:ext cx="9036496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cs-CZ" sz="2400" b="1" dirty="0" smtClean="0">
                <a:solidFill>
                  <a:srgbClr val="6DC4C3"/>
                </a:solidFill>
                <a:latin typeface="Arial" charset="0"/>
              </a:rPr>
              <a:t>CNCQ4T618EW</a:t>
            </a:r>
            <a:endParaRPr lang="cs-CZ" altLang="cs-CZ" sz="2400" b="1" dirty="0" smtClean="0">
              <a:solidFill>
                <a:srgbClr val="6DC4C3"/>
              </a:solidFill>
              <a:latin typeface="Arial" charset="0"/>
            </a:endParaRPr>
          </a:p>
          <a:p>
            <a:pPr>
              <a:spcBef>
                <a:spcPct val="0"/>
              </a:spcBef>
              <a:buNone/>
            </a:pPr>
            <a:r>
              <a:rPr lang="cs-CZ" altLang="cs-CZ" sz="1400" dirty="0" smtClean="0">
                <a:latin typeface="Arial" charset="0"/>
              </a:rPr>
              <a:t>Kombinovaná </a:t>
            </a:r>
            <a:r>
              <a:rPr lang="cs-CZ" altLang="cs-CZ" sz="1400" dirty="0" smtClean="0">
                <a:latin typeface="Arial" charset="0"/>
              </a:rPr>
              <a:t>chladnička Fresco 500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Total No Frost, dotykový displej, rychlé chlazení, LED osvětlení, nulová zóna, zásuvka s 90% vlhkostí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760000"/>
          </a:xfrm>
          <a:prstGeom prst="line">
            <a:avLst/>
          </a:prstGeom>
          <a:ln>
            <a:solidFill>
              <a:srgbClr val="6DC4C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953958" cy="592951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E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355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235/120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0,739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Roční </a:t>
            </a:r>
            <a:r>
              <a:rPr lang="cs-CZ" altLang="cs-CZ" sz="800" dirty="0">
                <a:latin typeface="Arial" charset="0"/>
              </a:rPr>
              <a:t>spotřeba energie (kWh/rok)		</a:t>
            </a:r>
            <a:r>
              <a:rPr lang="cs-CZ" altLang="cs-CZ" sz="800" dirty="0" smtClean="0">
                <a:latin typeface="Arial" charset="0"/>
              </a:rPr>
              <a:t>270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</a:t>
            </a:r>
            <a:r>
              <a:rPr lang="cs-CZ" altLang="cs-CZ" sz="800" dirty="0" smtClean="0">
                <a:latin typeface="Arial" charset="0"/>
              </a:rPr>
              <a:t>11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38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</a:t>
            </a:r>
            <a:r>
              <a:rPr lang="cs-CZ" altLang="cs-CZ" sz="800" dirty="0" smtClean="0">
                <a:latin typeface="Arial" charset="0"/>
              </a:rPr>
              <a:t>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</a:t>
            </a:r>
            <a:r>
              <a:rPr lang="cs-CZ" altLang="cs-CZ" sz="800" dirty="0" smtClean="0">
                <a:latin typeface="Arial" charset="0"/>
              </a:rPr>
              <a:t>N </a:t>
            </a:r>
            <a:r>
              <a:rPr lang="cs-CZ" altLang="cs-CZ" sz="800" dirty="0">
                <a:latin typeface="Arial" charset="0"/>
              </a:rPr>
              <a:t>- </a:t>
            </a:r>
            <a:r>
              <a:rPr lang="cs-CZ" altLang="cs-CZ" sz="800" dirty="0" smtClean="0">
                <a:latin typeface="Arial" charset="0"/>
              </a:rPr>
              <a:t>ST 10°- 38°C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Hvězdičkové označení 		</a:t>
            </a:r>
            <a:r>
              <a:rPr lang="cs-CZ" altLang="cs-CZ" sz="800" dirty="0" smtClean="0">
                <a:latin typeface="Arial" charset="0"/>
              </a:rPr>
              <a:t>****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G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>
                <a:latin typeface="Arial" charset="0"/>
              </a:rPr>
              <a:t>Wifi konektivita – možnost ovládat chladničku na dálku a využívat doplňkový obsah pomocí aplikace hOn (např. Food Locator, Smart Drink </a:t>
            </a:r>
            <a:r>
              <a:rPr lang="cs-CZ" altLang="cs-CZ" sz="800" b="1" dirty="0" smtClean="0">
                <a:latin typeface="Arial" charset="0"/>
              </a:rPr>
              <a:t>Assistant, Inventory Assistant) </a:t>
            </a: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Total No Frost Circle Fresh -  beznámrazová </a:t>
            </a:r>
            <a:r>
              <a:rPr lang="cs-CZ" altLang="cs-CZ" sz="800" b="1" dirty="0">
                <a:latin typeface="Arial" charset="0"/>
              </a:rPr>
              <a:t>technologie </a:t>
            </a:r>
            <a:r>
              <a:rPr lang="cs-CZ" altLang="cs-CZ" sz="800" b="1" dirty="0" smtClean="0">
                <a:latin typeface="Arial" charset="0"/>
              </a:rPr>
              <a:t>chlazení v chladničce i mrazáku s kruhovým prouděním chladného vzduchu</a:t>
            </a: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Dotykový </a:t>
            </a:r>
            <a:r>
              <a:rPr lang="cs-CZ" altLang="cs-CZ" sz="800" b="1" dirty="0">
                <a:latin typeface="Arial" charset="0"/>
              </a:rPr>
              <a:t>displej </a:t>
            </a:r>
            <a:r>
              <a:rPr lang="cs-CZ" altLang="cs-CZ" sz="800" b="1" dirty="0" smtClean="0">
                <a:latin typeface="Arial" charset="0"/>
              </a:rPr>
              <a:t>uvnitř chladničky</a:t>
            </a: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Elektronický termostat, nastavení teploty chladničky od +2 d +8 °C a mrazáku       od -16 do -24°C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Funkce Fresh 0°C – elektronicky kontrolovaná nulová zóna (na displeji)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Automatické odmrazování chladničky i mrazáku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Alarm otevřených dveří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2 + 1 skleněné police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4</a:t>
            </a:r>
            <a:r>
              <a:rPr lang="cs-CZ" altLang="cs-CZ" sz="800" dirty="0" smtClean="0">
                <a:latin typeface="Arial" charset="0"/>
              </a:rPr>
              <a:t> přihrádky ve </a:t>
            </a:r>
            <a:r>
              <a:rPr lang="cs-CZ" altLang="cs-CZ" sz="800" dirty="0">
                <a:latin typeface="Arial" charset="0"/>
              </a:rPr>
              <a:t>dveřích chladničky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1x zásuvka Adaptive Humidity Area se systémem Natura Fiber </a:t>
            </a:r>
            <a:r>
              <a:rPr lang="cs-CZ" altLang="cs-CZ" sz="800" dirty="0" smtClean="0">
                <a:latin typeface="Arial" charset="0"/>
              </a:rPr>
              <a:t>– zásuvka s řízenou  90% vlhkostí, udrží potraviny 2x déle čerstvé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1x zásuvka Fresh 0°C Area </a:t>
            </a:r>
            <a:r>
              <a:rPr lang="cs-CZ" altLang="cs-CZ" sz="800" dirty="0" smtClean="0">
                <a:latin typeface="Arial" charset="0"/>
              </a:rPr>
              <a:t>– nulová zóna pro uchování čerstvých ryb a masa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</a:t>
            </a:r>
            <a:r>
              <a:rPr lang="cs-CZ" altLang="cs-CZ" sz="800" dirty="0">
                <a:latin typeface="Arial" charset="0"/>
              </a:rPr>
              <a:t>plastové </a:t>
            </a:r>
            <a:r>
              <a:rPr lang="cs-CZ" altLang="cs-CZ" sz="800" dirty="0" smtClean="0">
                <a:latin typeface="Arial" charset="0"/>
              </a:rPr>
              <a:t>zásuvky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 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Konstrukce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Osvětlení LED 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Výměnný závěs </a:t>
            </a:r>
            <a:r>
              <a:rPr lang="cs-CZ" altLang="cs-CZ" sz="800" dirty="0" smtClean="0">
                <a:latin typeface="Arial" charset="0"/>
              </a:rPr>
              <a:t>dveří; 2 </a:t>
            </a:r>
            <a:r>
              <a:rPr lang="cs-CZ" altLang="cs-CZ" sz="800" dirty="0">
                <a:latin typeface="Arial" charset="0"/>
              </a:rPr>
              <a:t>nastavitelné </a:t>
            </a:r>
            <a:r>
              <a:rPr lang="cs-CZ" altLang="cs-CZ" sz="800" dirty="0" smtClean="0">
                <a:latin typeface="Arial" charset="0"/>
              </a:rPr>
              <a:t>nožičky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Zastavení dvířek v úhlu 125°,Standardní kompresor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b="1" dirty="0" smtClean="0">
              <a:solidFill>
                <a:srgbClr val="C0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 smtClean="0"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71343" y="980728"/>
            <a:ext cx="0" cy="5760000"/>
          </a:xfrm>
          <a:prstGeom prst="line">
            <a:avLst/>
          </a:prstGeom>
          <a:ln>
            <a:solidFill>
              <a:srgbClr val="6DC4C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4813400" y="2605296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Variabilní uspořádání vnitřního prostoru</a:t>
            </a:r>
            <a:endParaRPr lang="cs-CZ" sz="800" dirty="0"/>
          </a:p>
        </p:txBody>
      </p:sp>
      <p:sp>
        <p:nvSpPr>
          <p:cNvPr id="19" name="Obdélník 18"/>
          <p:cNvSpPr/>
          <p:nvPr/>
        </p:nvSpPr>
        <p:spPr>
          <a:xfrm>
            <a:off x="5724128" y="5085184"/>
            <a:ext cx="28803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34005809</a:t>
            </a:r>
            <a:endParaRPr lang="cs-CZ" altLang="cs-CZ" sz="800" dirty="0" smtClean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8059019094618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Bílá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1850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667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72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1944 x 663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748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79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867109" y="4941168"/>
            <a:ext cx="7980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Elektronicky řízená zásuvka  s nulovou zóna pro uchování masa a ryb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826003" y="189187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Beznámrazová technologie chlazení</a:t>
            </a:r>
            <a:endParaRPr lang="cs-CZ" sz="800" dirty="0"/>
          </a:p>
        </p:txBody>
      </p:sp>
      <p:pic>
        <p:nvPicPr>
          <p:cNvPr id="42" name="Obrázek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27" y="907258"/>
            <a:ext cx="648000" cy="648000"/>
          </a:xfrm>
          <a:prstGeom prst="rect">
            <a:avLst/>
          </a:prstGeom>
        </p:spPr>
      </p:pic>
      <p:sp>
        <p:nvSpPr>
          <p:cNvPr id="47" name="Obdélník 46"/>
          <p:cNvSpPr/>
          <p:nvPr/>
        </p:nvSpPr>
        <p:spPr>
          <a:xfrm>
            <a:off x="5724119" y="979266"/>
            <a:ext cx="57606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ovéPole 29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sp>
        <p:nvSpPr>
          <p:cNvPr id="38" name="TextovéPole 37"/>
          <p:cNvSpPr txBox="1"/>
          <p:nvPr/>
        </p:nvSpPr>
        <p:spPr>
          <a:xfrm>
            <a:off x="4788024" y="430182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Zásuvka s řízenou 90% vlhkostí</a:t>
            </a:r>
            <a:endParaRPr lang="cs-CZ" sz="800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4788024" y="5805264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Inventory Assistant v aplikaci hOn pro sledování zásob a exspirací</a:t>
            </a:r>
            <a:endParaRPr lang="cs-CZ" sz="800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4839853" y="986021"/>
            <a:ext cx="864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Ovládání </a:t>
            </a:r>
          </a:p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přes aplikaci</a:t>
            </a:r>
          </a:p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hOn díky připojení</a:t>
            </a:r>
          </a:p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 k Wifi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4794196" y="3501088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Osvětlení LED na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stropě chladničky</a:t>
            </a:r>
            <a:endParaRPr lang="cs-CZ" sz="800" dirty="0"/>
          </a:p>
        </p:txBody>
      </p:sp>
      <p:pic>
        <p:nvPicPr>
          <p:cNvPr id="43" name="Obrázek 4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80" t="23946" r="17653" b="28635"/>
          <a:stretch/>
        </p:blipFill>
        <p:spPr>
          <a:xfrm>
            <a:off x="7331366" y="6118230"/>
            <a:ext cx="1800000" cy="720000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880" y="1756625"/>
            <a:ext cx="720000" cy="720000"/>
          </a:xfrm>
          <a:prstGeom prst="rect">
            <a:avLst/>
          </a:prstGeom>
        </p:spPr>
      </p:pic>
      <p:pic>
        <p:nvPicPr>
          <p:cNvPr id="20" name="Obrázek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585" y="3377965"/>
            <a:ext cx="720000" cy="720000"/>
          </a:xfrm>
          <a:prstGeom prst="rect">
            <a:avLst/>
          </a:prstGeom>
        </p:spPr>
      </p:pic>
      <p:pic>
        <p:nvPicPr>
          <p:cNvPr id="21" name="Obrázek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282" y="4167822"/>
            <a:ext cx="720000" cy="720000"/>
          </a:xfrm>
          <a:prstGeom prst="rect">
            <a:avLst/>
          </a:prstGeom>
        </p:spPr>
      </p:pic>
      <p:pic>
        <p:nvPicPr>
          <p:cNvPr id="22" name="Obrázek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585" y="4950539"/>
            <a:ext cx="720000" cy="720000"/>
          </a:xfrm>
          <a:prstGeom prst="rect">
            <a:avLst/>
          </a:prstGeom>
        </p:spPr>
      </p:pic>
      <p:pic>
        <p:nvPicPr>
          <p:cNvPr id="26" name="Obrázek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090" y="5750784"/>
            <a:ext cx="720000" cy="720000"/>
          </a:xfrm>
          <a:prstGeom prst="rect">
            <a:avLst/>
          </a:prstGeom>
        </p:spPr>
      </p:pic>
      <p:pic>
        <p:nvPicPr>
          <p:cNvPr id="27" name="Obrázek 2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880" y="2569421"/>
            <a:ext cx="720000" cy="720000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2820" y="930792"/>
            <a:ext cx="720000" cy="72000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14522" y="916406"/>
            <a:ext cx="706388" cy="69269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110" y="1932941"/>
            <a:ext cx="875212" cy="175042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35" t="1701" r="24435" b="650"/>
          <a:stretch/>
        </p:blipFill>
        <p:spPr>
          <a:xfrm>
            <a:off x="6861958" y="2554647"/>
            <a:ext cx="1310442" cy="243742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61" t="4850" r="34661" b="2751"/>
          <a:stretch/>
        </p:blipFill>
        <p:spPr>
          <a:xfrm>
            <a:off x="5755129" y="1974832"/>
            <a:ext cx="1049119" cy="3077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1653</TotalTime>
  <Words>90</Words>
  <Application>Microsoft Office PowerPoint</Application>
  <PresentationFormat>Předvádění na obrazovce (4:3)</PresentationFormat>
  <Paragraphs>63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219</cp:revision>
  <cp:lastPrinted>2016-05-31T13:00:02Z</cp:lastPrinted>
  <dcterms:created xsi:type="dcterms:W3CDTF">2015-07-16T11:02:07Z</dcterms:created>
  <dcterms:modified xsi:type="dcterms:W3CDTF">2024-09-11T15:56:19Z</dcterms:modified>
</cp:coreProperties>
</file>