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53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12.08.2022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jpeg"/><Relationship Id="rId17" Type="http://schemas.openxmlformats.org/officeDocument/2006/relationships/image" Target="../media/image17.jp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H5WPB610AMBC/1-S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550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připojení, aplikace hOn, Certifikace BAF,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motor, Eco Doser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Třída energetické účinnosti		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Jmenovitá kapacita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0,513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1551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Třída účinnosti sušení odstřeďováním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3:59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k 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průběh praní kapacitě a typologii zatížení       s maximální péčí a s dokonalými výsledky již při 30°C díky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perfektnímu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Parní program Steam Care Pro – odstranění pachů a změkčení vláken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Program Allergy Care Pro - Certifikovaný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program British Allergy Foundation, odstraní 99,9% alergenů z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prádla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Eco Doser – motor v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kombinaci s inteligentním algoritmem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AI zjistí aktuální hmotnost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náplně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 na základě toho stanoví na displeji doporučené množství 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pracího prostředku podle úrovně znečištění a typologie zvoleného cyklu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Fitness péče,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Steam Care Pro, Allergy Care Pro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Rychlá péče 14,30,44 min, All In One 59 min, Auto Care, Wifi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Hygienický+, Rychlé praní (14, 30, 44 min), Nastavení úrovně znečištění (3),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Program pro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CZ i SK;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596" y="4963597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44319" y="5056486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866776" y="4295165"/>
            <a:ext cx="87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Vypočítání doporučeného množství detergentu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31018795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8059019043470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 		</a:t>
            </a:r>
            <a:r>
              <a:rPr lang="cs-CZ" altLang="cs-CZ" sz="800" dirty="0" smtClean="0">
                <a:latin typeface="Arial" charset="0"/>
              </a:rPr>
              <a:t>Bílá s černými dvířky a 		chromovaným detailem dvířek, 		nerezový ovládací panel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576897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95" y="3382372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838339" y="3444849"/>
            <a:ext cx="92204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Allergy Care Pro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certifikací British Allergy Foundation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05" y="4960332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3384620"/>
            <a:ext cx="720000" cy="720000"/>
          </a:xfrm>
          <a:prstGeom prst="flowChartConnector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38235" y="1528891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5753715" y="855991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715" y="915107"/>
            <a:ext cx="1111250" cy="11112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503" y="4164244"/>
            <a:ext cx="761439" cy="756000"/>
          </a:xfrm>
          <a:prstGeom prst="flowChartConnector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3" t="10692" r="20692" b="9937"/>
          <a:stretch/>
        </p:blipFill>
        <p:spPr>
          <a:xfrm>
            <a:off x="5727983" y="2659980"/>
            <a:ext cx="1592778" cy="218963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37" b="90692"/>
          <a:stretch/>
        </p:blipFill>
        <p:spPr>
          <a:xfrm>
            <a:off x="8182792" y="1043102"/>
            <a:ext cx="737148" cy="684000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582" y="2088890"/>
            <a:ext cx="1348736" cy="26974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Obrázek 20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96" b="17196"/>
          <a:stretch/>
        </p:blipFill>
        <p:spPr>
          <a:xfrm>
            <a:off x="5812400" y="2232390"/>
            <a:ext cx="720000" cy="42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1810</TotalTime>
  <Words>66</Words>
  <Application>Microsoft Office PowerPoint</Application>
  <PresentationFormat>Předvádění na obrazovce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H5WPB610AMBC/1-S Předem plněná automatická pračka H-WASH 550 Wifi + Bluetooth připojení, aplikace hOn, Certifikace BAF, displej v CZ i SK, pára, Eco Power Inverter motor, Eco Doser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159</cp:revision>
  <cp:lastPrinted>2016-03-31T14:41:45Z</cp:lastPrinted>
  <dcterms:created xsi:type="dcterms:W3CDTF">2016-03-31T13:54:55Z</dcterms:created>
  <dcterms:modified xsi:type="dcterms:W3CDTF">2022-08-12T13:03:25Z</dcterms:modified>
</cp:coreProperties>
</file>