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17.01.2023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928992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HFR7720DWMP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chladnička French Door 70 cm, </a:t>
            </a:r>
            <a:r>
              <a:rPr lang="cs-CZ" altLang="cs-CZ" sz="1400" dirty="0" smtClean="0">
                <a:solidFill>
                  <a:srgbClr val="4472C4"/>
                </a:solidFill>
                <a:latin typeface="Arial" charset="0"/>
              </a:rPr>
              <a:t>FD 70 SERIES 7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My Zone Plus, HCS filtr, LED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osvětlení, d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otykový displej, dávkovač vody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477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337/140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0,663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242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</a:t>
            </a:r>
            <a:r>
              <a:rPr lang="cs-CZ" altLang="cs-CZ" sz="800" b="1" dirty="0" smtClean="0">
                <a:latin typeface="Arial" charset="0"/>
              </a:rPr>
              <a:t>Frost </a:t>
            </a:r>
            <a:r>
              <a:rPr lang="cs-CZ" altLang="cs-CZ" sz="800" b="1" dirty="0">
                <a:latin typeface="Arial" charset="0"/>
              </a:rPr>
              <a:t>– beznámrazová technologie mrazení, </a:t>
            </a:r>
            <a:r>
              <a:rPr lang="cs-CZ" altLang="cs-CZ" sz="800" b="1" dirty="0" smtClean="0">
                <a:latin typeface="Arial" charset="0"/>
              </a:rPr>
              <a:t>panel </a:t>
            </a:r>
            <a:r>
              <a:rPr lang="cs-CZ" altLang="cs-CZ" sz="800" b="1" dirty="0">
                <a:latin typeface="Arial" charset="0"/>
              </a:rPr>
              <a:t>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</a:t>
            </a:r>
            <a:r>
              <a:rPr lang="cs-CZ" altLang="cs-CZ" sz="800" b="1" dirty="0" smtClean="0">
                <a:latin typeface="Arial" charset="0"/>
              </a:rPr>
              <a:t>vzduchu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Zásobník na vodu s dávkovačem ve dveřích (manuální plnění, kapacita 1,8 l</a:t>
            </a:r>
            <a:r>
              <a:rPr lang="cs-CZ" altLang="cs-CZ" sz="800" b="1" dirty="0" smtClean="0">
                <a:latin typeface="Arial" charset="0"/>
              </a:rPr>
              <a:t>)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HCS systém pro optimální 90% úroveň vlhkosti v zásuvce Humidity Zone 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Auto nastavení, My Zone, Dětská 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-15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2 +1  skleněné police / 5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Zásobník na vodu s dávkovačem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Zásuvka My Zone Plus</a:t>
            </a:r>
            <a:r>
              <a:rPr lang="cs-CZ" altLang="cs-CZ" sz="800" dirty="0">
                <a:latin typeface="Arial" charset="0"/>
              </a:rPr>
              <a:t> – 3 možné nastavení: funkce Fruit &amp; Vegetable (ovoce      a zelenina), Quick Cool (rychlé chlazení), 0°Fresh (nulová zóna</a:t>
            </a:r>
            <a:r>
              <a:rPr lang="cs-CZ" altLang="cs-CZ" sz="800" dirty="0" smtClean="0">
                <a:latin typeface="Arial" charset="0"/>
              </a:rPr>
              <a:t>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</a:t>
            </a:r>
            <a:r>
              <a:rPr lang="cs-CZ" altLang="cs-CZ" sz="800" b="1" dirty="0">
                <a:latin typeface="Arial" charset="0"/>
              </a:rPr>
              <a:t>Zone (uchová čerstvé potraviny 2x delší dobu)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 (2 ks sklopitelné), 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2 externí zásuvky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Easy Access se snadným přístupem /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Výrobník ledu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Daylight/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34005192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6901018081729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x 675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100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2072 x 777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871" y="971286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2486324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531121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3 režimy: Ovoce a zeleninu/ Rychlé chlazení / Nulová zóna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330761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4077072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 Daylight imitující denní světlo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898213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705676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3212976"/>
            <a:ext cx="720000" cy="71999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4" y="5458662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831150" y="5458662"/>
            <a:ext cx="8932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Zásobník na vodu s dávkovačem ve dveřích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3" t="4851" r="8403" b="3801"/>
          <a:stretch/>
        </p:blipFill>
        <p:spPr>
          <a:xfrm>
            <a:off x="6948264" y="3059359"/>
            <a:ext cx="1212929" cy="1884371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4" t="1701" r="26394" b="1701"/>
          <a:stretch/>
        </p:blipFill>
        <p:spPr>
          <a:xfrm>
            <a:off x="5747994" y="980728"/>
            <a:ext cx="1201172" cy="3250229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05233" y="864685"/>
            <a:ext cx="706388" cy="69269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172" y="1624766"/>
            <a:ext cx="902117" cy="18042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431" y="4005064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b4af0723-3826-4aee-ba08-906e8dce3040"/>
    <ds:schemaRef ds:uri="http://purl.org/dc/terms/"/>
    <ds:schemaRef ds:uri="a09af93a-bc92-4cce-8ba3-c8fdbed82e22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1895</TotalTime>
  <Words>109</Words>
  <Application>Microsoft Office PowerPoint</Application>
  <PresentationFormat>Předvádění na obrazovce (4:3)</PresentationFormat>
  <Paragraphs>66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247</cp:revision>
  <cp:lastPrinted>2016-05-31T13:00:02Z</cp:lastPrinted>
  <dcterms:created xsi:type="dcterms:W3CDTF">2015-07-16T11:02:07Z</dcterms:created>
  <dcterms:modified xsi:type="dcterms:W3CDTF">2023-01-17T10:26:06Z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