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44624"/>
            <a:ext cx="921702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CWC </a:t>
            </a: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154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vinotéka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mechanické ovládání, LED osvětlení,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6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+ 2 chromované police, tichý chod -  antivibrační systém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čistý objem (počet lahví)		42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Objem (l)			121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Spotřeba energie za den (kWh/24 hod)		0,539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Spotřeba </a:t>
            </a:r>
            <a:r>
              <a:rPr lang="cs-CZ" altLang="cs-CZ" sz="800" dirty="0">
                <a:latin typeface="Arial" charset="0"/>
              </a:rPr>
              <a:t>energie za </a:t>
            </a:r>
            <a:r>
              <a:rPr lang="cs-CZ" altLang="cs-CZ" sz="800" dirty="0" smtClean="0">
                <a:latin typeface="Arial" charset="0"/>
              </a:rPr>
              <a:t>rok Wh/rok)		197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Hlučnost (dB(A))		</a:t>
            </a:r>
            <a:r>
              <a:rPr lang="cs-CZ" altLang="cs-CZ" sz="800" smtClean="0">
                <a:latin typeface="Arial" charset="0"/>
              </a:rPr>
              <a:t>	</a:t>
            </a:r>
            <a:r>
              <a:rPr lang="cs-CZ" altLang="cs-CZ" sz="800" smtClean="0">
                <a:latin typeface="Arial" charset="0"/>
              </a:rPr>
              <a:t>39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 </a:t>
            </a:r>
            <a:r>
              <a:rPr lang="cs-CZ" altLang="cs-CZ" sz="800" dirty="0" smtClean="0">
                <a:latin typeface="Arial" charset="0"/>
              </a:rPr>
              <a:t>			</a:t>
            </a:r>
            <a:r>
              <a:rPr lang="cs-CZ" altLang="cs-CZ" sz="800" dirty="0" smtClean="0">
                <a:latin typeface="Arial" charset="0"/>
              </a:rPr>
              <a:t>ST - 16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38°C	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Jedna teplotní zóna 7°C</a:t>
            </a:r>
            <a:r>
              <a:rPr lang="en-US" alt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18°C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Otočný termostat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Antivibrační systém - tichý provoz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6 chromovaných vlnitých polic + 2 police rovné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LED osvětlení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Transparentní </a:t>
            </a:r>
            <a:r>
              <a:rPr lang="cs-CZ" altLang="cs-CZ" sz="800" dirty="0">
                <a:latin typeface="Arial" charset="0"/>
              </a:rPr>
              <a:t>sklo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Polohovatelné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Možnost výměny závěsu dveří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5922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+ 2 chromované police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868144" y="5013176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34002652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8016361972728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Černý rám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x 535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855 x 540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Ovál 48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239143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1052736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244336" y="1124744"/>
            <a:ext cx="64814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18" t="-7091" r="-11091" b="-23818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7" t="9454" r="9568" b="9260"/>
          <a:stretch/>
        </p:blipFill>
        <p:spPr>
          <a:xfrm>
            <a:off x="7389450" y="2636912"/>
            <a:ext cx="1647046" cy="155770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3" t="8390" r="15564" b="10545"/>
          <a:stretch/>
        </p:blipFill>
        <p:spPr>
          <a:xfrm>
            <a:off x="5868144" y="2132856"/>
            <a:ext cx="1427702" cy="230679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8072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41</Words>
  <Application>Microsoft Office PowerPoint</Application>
  <PresentationFormat>Předvádění na obrazovce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165</cp:revision>
  <cp:lastPrinted>2016-05-31T13:00:02Z</cp:lastPrinted>
  <dcterms:created xsi:type="dcterms:W3CDTF">2015-07-16T11:02:07Z</dcterms:created>
  <dcterms:modified xsi:type="dcterms:W3CDTF">2018-11-29T10:17:31Z</dcterms:modified>
</cp:coreProperties>
</file>