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H5DPB696AMBC/1-S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550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 sušení / praní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D/A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Jmenovitá kapacita sušení / praní (kg)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6/9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+ sušení na 1 cyklus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3,078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+ sušení na 100 cyklů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308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na 1 cyklus Eco 40-60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0,494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na 100 cyklů Eco 40-60 (kWh)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49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vody při praní + sušení na 1 cyklus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86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vody při praní na 1 cyklus Eco 40-60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49</a:t>
            </a:r>
            <a:endParaRPr lang="cs-CZ" altLang="cs-CZ" sz="800" dirty="0" smtClean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Otáčky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při odstřeďování (ot./min)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1551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praní + sušení (h:min)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9:30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praní Eco 40-60 (h:min)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3:48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78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Parní program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Steam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Care Pro – 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Doser – motor v kombinaci s inteligentním algoritmem AI zjistí aktuální hmotnost náplně a na základě toho stanoví na displeji doporučené množství  pracího prostředku podle úrovně znečištění a typologie zvoleného cyklu.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Senzorové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sušení -  3 úrovně: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Extra suché, K žehlení,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Do skříně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17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Bavlna, Eco 40 - 60°C, Praní a sušení, Vlna a jemná péče, 20°C – snížená teplota praní se stejným výsledkem jako při praní na 40°C s 60% úsporou energie,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Steam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Care Pro,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Rychlá péče 14,30,44 min, All In One 59 min, Auto Care,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  <a:cs typeface="+mn-cs"/>
              </a:rPr>
              <a:t>Sušení vlna – certifikovaný program Woolmark Apparel Care,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Sušení syntetika, Sušení bavlna,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Rychlé praní (14, 30, 44 min)/ Nastavení úrovně znečištění/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úrovně páry (pro program </a:t>
            </a:r>
            <a:r>
              <a:rPr lang="cs-CZ" altLang="cs-CZ" sz="800" b="1" dirty="0" err="1" smtClean="0">
                <a:solidFill>
                  <a:schemeClr val="tx1"/>
                </a:solidFill>
                <a:latin typeface="Arial" charset="0"/>
              </a:rPr>
              <a:t>Steam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 Care Pro)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</a:t>
            </a:r>
            <a:r>
              <a:rPr lang="cs-CZ" altLang="cs-CZ" sz="8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úrovně vysušení, Nastavení tvrdosti vody,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Eco Doser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Active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Wash – optimalizace spotřeby vody a energie u malých náplní se slabým znečištěním, Noční praní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Program pro čištění bubnu, Zablokování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dveří/ Ochrana proti úniku vody a proti </a:t>
            </a:r>
            <a:r>
              <a:rPr lang="cs-CZ" altLang="cs-CZ" sz="800" dirty="0" err="1" smtClean="0">
                <a:solidFill>
                  <a:schemeClr val="tx1"/>
                </a:solidFill>
                <a:latin typeface="Arial" charset="0"/>
                <a:cs typeface="+mn-cs"/>
              </a:rPr>
              <a:t>přepěnění</a:t>
            </a:r>
            <a:endParaRPr lang="cs-CZ" altLang="cs-CZ" sz="800" dirty="0" smtClean="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5464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4279674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31019468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8059019065045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38984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Woolmark Apparel Care- certifikovaný program na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85970" y="1026117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3717" y="1049570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22" y="4978422"/>
            <a:ext cx="720000" cy="720000"/>
          </a:xfrm>
          <a:prstGeom prst="flowChartConnector">
            <a:avLst/>
          </a:prstGeom>
        </p:spPr>
      </p:pic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150" y="1738255"/>
            <a:ext cx="720000" cy="720000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835" y="3368950"/>
            <a:ext cx="761439" cy="756000"/>
          </a:xfrm>
          <a:prstGeom prst="flowChartConnector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207" y="4190866"/>
            <a:ext cx="720000" cy="720000"/>
          </a:xfrm>
          <a:prstGeom prst="flowChartConnector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662041" y="4276558"/>
            <a:ext cx="3602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</a:rPr>
              <a:t>Konstrukce</a:t>
            </a:r>
          </a:p>
          <a:p>
            <a:r>
              <a:rPr lang="cs-CZ" sz="800" dirty="0">
                <a:latin typeface="Arial" charset="0"/>
              </a:rPr>
              <a:t>Dotykový digitální 6místný displej v CZ i SK; </a:t>
            </a:r>
            <a:r>
              <a:rPr lang="cs-CZ" sz="800" b="1" dirty="0">
                <a:latin typeface="Arial" charset="0"/>
              </a:rPr>
              <a:t>Eco </a:t>
            </a:r>
            <a:r>
              <a:rPr lang="cs-CZ" sz="800" b="1" dirty="0" err="1">
                <a:latin typeface="Arial" charset="0"/>
              </a:rPr>
              <a:t>Power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b="1" dirty="0" err="1">
                <a:latin typeface="Arial" charset="0"/>
              </a:rPr>
              <a:t>Inverter</a:t>
            </a:r>
            <a:r>
              <a:rPr lang="cs-CZ" sz="800" b="1" dirty="0">
                <a:latin typeface="Arial" charset="0"/>
              </a:rPr>
              <a:t> motor</a:t>
            </a:r>
          </a:p>
          <a:p>
            <a:r>
              <a:rPr lang="cs-CZ" sz="800" dirty="0">
                <a:latin typeface="Arial" charset="0"/>
              </a:rPr>
              <a:t>Materiál bubnu Nerez/ vany Silitech/Panty dvířek vlevo/ Průměr plnícího otvoru 35 cm / Úhel otevírání dvířek 180</a:t>
            </a:r>
            <a:r>
              <a:rPr lang="cs-CZ" sz="800" dirty="0" smtClean="0">
                <a:latin typeface="Arial" charset="0"/>
              </a:rPr>
              <a:t>°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9" t="11321" r="21949" b="10314"/>
          <a:stretch/>
        </p:blipFill>
        <p:spPr>
          <a:xfrm>
            <a:off x="5881977" y="2525993"/>
            <a:ext cx="1267850" cy="177101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8" b="90440"/>
          <a:stretch/>
        </p:blipFill>
        <p:spPr>
          <a:xfrm>
            <a:off x="8358943" y="842111"/>
            <a:ext cx="739715" cy="655608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845" y="1647063"/>
            <a:ext cx="1354538" cy="27090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1609</TotalTime>
  <Words>98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H5DPB696AMBC/1-S Předem plněná automatická pračka se sušičkou H-WASH 550 Wifi + Bluetooth, aplikace hOn, Eco Doser, displej v CZ i SK, pára, Eco Power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157</cp:revision>
  <cp:lastPrinted>2016-03-31T14:41:45Z</cp:lastPrinted>
  <dcterms:created xsi:type="dcterms:W3CDTF">2016-03-31T13:54:55Z</dcterms:created>
  <dcterms:modified xsi:type="dcterms:W3CDTF">2023-06-05T09:13:24Z</dcterms:modified>
</cp:coreProperties>
</file>