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emf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HD90-A3959-S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Kondenzační sušička s tepelným čerpadlem </a:t>
            </a: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I-PRO SERIES 5</a:t>
            </a:r>
            <a:endParaRPr lang="cs-CZ" altLang="cs-CZ" sz="14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Tepelné čerpadlo, Invertorový kompresor, i-</a:t>
            </a:r>
            <a:r>
              <a:rPr lang="cs-CZ" altLang="cs-CZ" sz="1200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time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i-Refresh, digitální dotykový displej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rychlé sušení, funkce Hygienické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Kapacita bavlna (kg) 		9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A</a:t>
            </a:r>
            <a:r>
              <a:rPr lang="cs-CZ" altLang="cs-CZ" sz="800" dirty="0" smtClean="0">
                <a:latin typeface="Arial" charset="0"/>
              </a:rPr>
              <a:t>+++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Spotř. en. Program bavlna plná náplň (kWh) 	</a:t>
            </a:r>
            <a:r>
              <a:rPr lang="cs-CZ" altLang="cs-CZ" sz="800" dirty="0" smtClean="0">
                <a:latin typeface="Arial" charset="0"/>
              </a:rPr>
              <a:t>1,58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Spotř. en. Program bavlna částečná náplň (kWh) 	</a:t>
            </a:r>
            <a:r>
              <a:rPr lang="cs-CZ" altLang="cs-CZ" sz="800" dirty="0" smtClean="0">
                <a:latin typeface="Arial" charset="0"/>
              </a:rPr>
              <a:t>0,93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spotř. energie (kWh/rok)		</a:t>
            </a:r>
            <a:r>
              <a:rPr lang="cs-CZ" altLang="cs-CZ" sz="800" dirty="0" smtClean="0">
                <a:latin typeface="Arial" charset="0"/>
              </a:rPr>
              <a:t>193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sušení Program bavlna Do skříně plná náplň (min) 	</a:t>
            </a:r>
            <a:r>
              <a:rPr lang="cs-CZ" altLang="cs-CZ" sz="800" dirty="0" smtClean="0">
                <a:latin typeface="Arial" charset="0"/>
              </a:rPr>
              <a:t>298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Hlučnost sušení (dB(A))		66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</a:t>
            </a:r>
            <a:r>
              <a:rPr lang="cs-CZ" altLang="cs-CZ" sz="800" dirty="0" smtClean="0">
                <a:latin typeface="Arial" panose="020B0604020202020204" pitchFamily="34" charset="0"/>
              </a:rPr>
              <a:t>sušičky </a:t>
            </a:r>
            <a:r>
              <a:rPr lang="cs-CZ" altLang="cs-CZ" sz="800" dirty="0">
                <a:latin typeface="Arial" panose="020B0604020202020204" pitchFamily="34" charset="0"/>
              </a:rPr>
              <a:t>přes aplikaci hOn </a:t>
            </a:r>
            <a:r>
              <a:rPr lang="cs-CZ" altLang="cs-CZ" sz="800" dirty="0" smtClean="0">
                <a:latin typeface="Arial" panose="020B0604020202020204" pitchFamily="34" charset="0"/>
              </a:rPr>
              <a:t>s více než 20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Aplikace </a:t>
            </a:r>
            <a:r>
              <a:rPr lang="cs-CZ" altLang="cs-CZ" sz="800" b="1" dirty="0">
                <a:latin typeface="Arial" panose="020B0604020202020204" pitchFamily="34" charset="0"/>
              </a:rPr>
              <a:t>hOn navrhne nejlepší program pro péči o vaše </a:t>
            </a:r>
            <a:r>
              <a:rPr lang="cs-CZ" altLang="cs-CZ" sz="800" b="1" dirty="0" smtClean="0">
                <a:latin typeface="Arial" panose="020B0604020202020204" pitchFamily="34" charset="0"/>
              </a:rPr>
              <a:t>oděvy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aplikacemi Alexa (Amazon) a Google (v </a:t>
            </a:r>
            <a:r>
              <a:rPr lang="cs-CZ" altLang="cs-CZ" sz="800" b="1" dirty="0" smtClean="0">
                <a:latin typeface="Arial" panose="020B0604020202020204" pitchFamily="34" charset="0"/>
              </a:rPr>
              <a:t>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Tepelné čerpadlo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Invertorový kompresor – nízká spotřeba energie a hlučnost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Záruka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kompresor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let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Hygienická funkce - automaticky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nastaví teplotu sušení na nejvyšší možnou úroveň a po ukončení programu sušení automaticky pokračuje další 1 hodinu v sušení pro větší hygienu prádla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Pillow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Drum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šetrný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buben s polštářkovými výstupky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možnost prodloužit dobu sušení dle potřeby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 „i-Refresh“- Osvěžení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horký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vlhký vzduch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uvolňuje vlákna, změkčuje je, odstraňuje pachy, pomačkání a jemný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prach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úrovně senzorového sušení – Extra suché, Do skříně, K žehlení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programů + Wifi (dálkové ovládání): 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Bavlna, Mix, Syntetika, Rychlé sušení, Časované sušení, Jemné, Dálkové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  <a:r>
              <a:rPr lang="cs-CZ" sz="800" smtClean="0">
                <a:latin typeface="Arial" panose="020B0604020202020204" pitchFamily="34" charset="0"/>
                <a:cs typeface="Arial" panose="020B0604020202020204" pitchFamily="34" charset="0"/>
              </a:rPr>
              <a:t>(Wifi),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Vlna, Ručníky, Přikrývky, Sport, i-Refresh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Odložený start programu,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Dětský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zámek, Nastavení teploty sušení (3 teploty + studený vzduch), Nastavení úrovně sušení (3 úrovně), Proti pomačkání, Hygienické,   i-</a:t>
            </a:r>
            <a:r>
              <a:rPr lang="cs-CZ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Kontrolka zvuková signalizace (možnost vypnout),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Kontrolka čištění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filtru, Kontrolka vyprázdnění nádrže na vodu, 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Digitální dotykový displej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Invertorový kompresor; 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Objem bubnu 112 l;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Materiál bubnu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Nerez</a:t>
            </a: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Vypouštěcí hadička součástí; Nastavitelné nožičky; Chladivo R134a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31102532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6921081592113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51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668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854192" y="98072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753190" y="5244325"/>
            <a:ext cx="978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-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pouhých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 dB(A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841543" y="4431850"/>
            <a:ext cx="897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Pilow Drum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šetrný buben s polštářkovými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výstupky pro jemné sušení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57187" y="3518764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Tepelné čerpadlo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energeticky úsporné a pro prádlo šetrné sušení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893820" y="2583179"/>
            <a:ext cx="9316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I-Refresh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uvolňuje vlákna, změkčuje je a odstraňuje pachy, pomačkání a prach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497" y="945977"/>
            <a:ext cx="720000" cy="757153"/>
          </a:xfrm>
          <a:prstGeom prst="rect">
            <a:avLst/>
          </a:prstGeom>
        </p:spPr>
      </p:pic>
      <p:pic>
        <p:nvPicPr>
          <p:cNvPr id="27" name="Obrázek 26"/>
          <p:cNvPicPr>
            <a:picLocks noChangeAspect="1"/>
          </p:cNvPicPr>
          <p:nvPr/>
        </p:nvPicPr>
        <p:blipFill rotWithShape="1">
          <a:blip r:embed="rId4"/>
          <a:srcRect l="3022" t="8817" r="4558" b="5317"/>
          <a:stretch/>
        </p:blipFill>
        <p:spPr>
          <a:xfrm>
            <a:off x="4108297" y="961257"/>
            <a:ext cx="733246" cy="741873"/>
          </a:xfrm>
          <a:prstGeom prst="rect">
            <a:avLst/>
          </a:prstGeom>
        </p:spPr>
      </p:pic>
      <p:pic>
        <p:nvPicPr>
          <p:cNvPr id="29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7987510" y="1826547"/>
            <a:ext cx="720000" cy="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7819451" y="966567"/>
            <a:ext cx="1008000" cy="64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920" y="1826547"/>
            <a:ext cx="720000" cy="720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895882" y="1905755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i-time 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regulace doby praní dle potřeby</a:t>
            </a: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658" y="5194701"/>
            <a:ext cx="720000" cy="720000"/>
          </a:xfrm>
          <a:prstGeom prst="rect">
            <a:avLst/>
          </a:prstGeom>
        </p:spPr>
      </p:pic>
      <p:sp>
        <p:nvSpPr>
          <p:cNvPr id="18" name="Obdélník 17"/>
          <p:cNvSpPr/>
          <p:nvPr/>
        </p:nvSpPr>
        <p:spPr>
          <a:xfrm>
            <a:off x="4093659" y="5244325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8" t="9051" r="13681" b="10100"/>
          <a:stretch/>
        </p:blipFill>
        <p:spPr>
          <a:xfrm>
            <a:off x="5818252" y="2082357"/>
            <a:ext cx="2075135" cy="290518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886" y="2753161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297" y="3561013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872" y="4436965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2140</TotalTime>
  <Words>98</Words>
  <Application>Microsoft Office PowerPoint</Application>
  <PresentationFormat>Předvádění na obrazovce (4:3)</PresentationFormat>
  <Paragraphs>50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294</cp:revision>
  <cp:lastPrinted>2016-05-31T13:00:02Z</cp:lastPrinted>
  <dcterms:created xsi:type="dcterms:W3CDTF">2015-07-16T11:02:07Z</dcterms:created>
  <dcterms:modified xsi:type="dcterms:W3CDTF">2021-11-01T11:03:38Z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