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1611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B1D0F-417B-9D41-9AE6-9D43B993D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1126B-3F4C-4F4A-A7A6-CE6CFBF47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639C6-632C-1946-95D9-CDD4F26F9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7936F-3D06-2846-B264-7795DCF72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DD9DF-696E-0A4A-9B27-57253471F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90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71A28-AADF-4344-8C7A-60CCEAAD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766675-5B81-9D4C-9576-F2943DF52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D96F3-9985-2849-B347-6EB55A071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7C035-1DFC-7B4E-BE01-56328D856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92E2-40B3-6746-A6E9-534AB28EF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64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7A302A-B402-7E48-9DDE-DC14CEA8EF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B70850-2167-0341-9EA1-0F0316409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91BE3-A16C-854A-8095-B28E63D4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67B1D-8D58-FE49-9406-E8CDF3CA0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E1422-1B75-9540-A651-095A93EF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765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C2DC9-E61B-BC45-B78F-96DBC0B9A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C1188-DF0A-0F49-8E8C-64993BF75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98244-BF68-DA4B-9879-CC09EFE55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5447F-A111-7141-B60E-080848305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A3FB1-064E-E143-B9D6-3FB3E01F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717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762BB-9D04-2940-816F-D1A3CC55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E8E80-DCB3-4C47-8013-0883365F6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7AD32-917E-274C-90B1-A013F8449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73AC8-BE76-634D-83ED-764B2CD9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40671-FCBA-DA48-A650-1B2CD3BF6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17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E2FD5-2B84-BA48-877F-205F803A9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AB75B-0A1E-154C-8F25-FC1DCC239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91392-EFFD-4C49-B19B-B7269C845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A5E7E-DF93-8C4D-9F9C-815C8EA30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FA82E-5D69-1B4B-8F70-7DC13480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ECC5E-EEAD-144B-BD8C-2040F0F5A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04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1DAD-59B1-234E-AAB1-A6ACE6B5F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6A353-1E97-884A-9A3F-10734B97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D5DB74-2DB3-4B49-9CF7-DDBA31DDA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1CD05-B5CA-9349-9307-C7B06521B4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499BD-2099-9C44-A631-87C2458D0B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E82FBD-EE34-AB44-B5A6-6E3F46187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A5289F-3B39-A947-8414-57A10911D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C9870-B5D7-CC4E-B7BD-C1EB1EF1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22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A7FCB-ABC8-E447-AEB0-5B36A5B2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794DC-3A3E-EE47-AA0E-D5F75C64E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50DCB2-D7F2-8F41-A834-E9C62580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6424F4-F9BA-2341-A4EB-471655F10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4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8081D5-B61F-2042-882B-B97B64604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5287E-1940-174B-8CF4-F41B7C50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D9325-CD66-ED4D-8724-E0CC43D9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87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291E2-2521-3945-BEED-BE4362E17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87291-32F5-B448-AC10-F35C37033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F2EEB-7852-9B47-BBFB-7E9249AC5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90095-73C5-0B42-83A1-B499DC9D3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AF5E0-01B9-4747-B5B6-26318823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E2F2B-12DE-9648-B905-F5EAA024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350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12A34-07C9-CC41-8C7E-BF1271F00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C42F1-A062-B24D-8D99-996C02E18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6357D-D61A-A846-A464-55E8DD3B6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7EC5D-C5FB-6449-BCA1-F4979923F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926C7-8DEA-854E-BA52-8ABD025A9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ABF405-953E-5F4B-8705-48777FB4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A92624-341D-8243-B2AE-FCA9E6A98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730E1-05C0-0149-BDCC-547B7F173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CEA35-1E4B-1A4E-8AAA-1E5059139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B16C6-0214-6C44-B2FD-863A345CC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1E19F-95BB-AF4A-9520-2C0ECE7EF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0D4CFC-54F3-C146-896F-60AAC489322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0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84004ED-0A74-471B-89D4-1E88FC751D65}"/>
              </a:ext>
            </a:extLst>
          </p:cNvPr>
          <p:cNvSpPr/>
          <p:nvPr/>
        </p:nvSpPr>
        <p:spPr>
          <a:xfrm>
            <a:off x="0" y="6536224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*V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porovnání s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CI5860 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při stylingu na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210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°C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6E74AA-09C0-4FE2-83FE-A304EF08BAE1}"/>
              </a:ext>
            </a:extLst>
          </p:cNvPr>
          <p:cNvSpPr/>
          <p:nvPr/>
        </p:nvSpPr>
        <p:spPr>
          <a:xfrm>
            <a:off x="8363151" y="1091977"/>
            <a:ext cx="3703719" cy="557505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Zdokonalený keramický povrch obohacený o výtažky z Aloe Vera, jojoby a růže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Režim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BotaniCare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pomáhající chránit vaše vlasy díky jemnému stylingu při nižší teplotě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185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°C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 nižší poškození vlasů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*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25mm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kónický barel pro snadnou tvorbu přirozených a pevných loken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</a:t>
            </a:r>
            <a:r>
              <a:rPr kumimoji="0" lang="cs-CZ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ální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displej a 9 teplotních nastavení (13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°C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Rychlé nahřátí za 30 vteřin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Zámek teploty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Funkce </a:t>
            </a:r>
            <a:r>
              <a:rPr kumimoji="0" lang="cs-CZ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Boost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Studená špička kulmy pro bezpečné použití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Stojánek na kulmě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Univerzální napětí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Automatické vypnutí po 60 min.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Otočný kabel salónní délky 3 m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Úložné pouzdro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Stylingová ochranná rukavice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Záruka 5 + 1 rok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89EFAA-4850-4FB1-9562-E3768783E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70" b="90000" l="2955" r="95545">
                        <a14:foregroundMark x1="14477" y1="62827" x2="6841" y2="44346"/>
                        <a14:foregroundMark x1="6841" y1="44346" x2="2977" y2="39494"/>
                        <a14:foregroundMark x1="70227" y1="38312" x2="93205" y2="30422"/>
                        <a14:foregroundMark x1="93205" y1="30422" x2="93205" y2="30422"/>
                        <a14:foregroundMark x1="92977" y1="32405" x2="85114" y2="8312"/>
                        <a14:foregroundMark x1="85114" y1="8312" x2="85114" y2="8312"/>
                        <a14:foregroundMark x1="78091" y1="8312" x2="78091" y2="8312"/>
                        <a14:foregroundMark x1="78523" y1="9072" x2="83205" y2="8312"/>
                        <a14:foregroundMark x1="94477" y1="34388" x2="95545" y2="34388"/>
                        <a14:foregroundMark x1="8295" y1="55696" x2="11500" y2="66371"/>
                        <a14:foregroundMark x1="10636" y1="50970" x2="3841" y2="40717"/>
                        <a14:foregroundMark x1="6386" y1="46245" x2="4250" y2="438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16" y="2896005"/>
            <a:ext cx="4008606" cy="21588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249F2F-9DF6-469A-B796-DFD6551940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8" y="1806704"/>
            <a:ext cx="7699962" cy="794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4F2794-B34B-4A71-9DAF-B070F81F2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69" y="4833806"/>
            <a:ext cx="3135131" cy="15425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FEB89E0-4FB4-446E-A39E-FC66B86DBC3D}"/>
              </a:ext>
            </a:extLst>
          </p:cNvPr>
          <p:cNvSpPr txBox="1"/>
          <p:nvPr/>
        </p:nvSpPr>
        <p:spPr>
          <a:xfrm>
            <a:off x="9038496" y="152284"/>
            <a:ext cx="310366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Botanicals™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Loknovací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kulma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CI5860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24">
            <a:extLst>
              <a:ext uri="{FF2B5EF4-FFF2-40B4-BE49-F238E27FC236}">
                <a16:creationId xmlns:a16="http://schemas.microsoft.com/office/drawing/2014/main" id="{DC0692A4-82DB-F5B8-9530-DB78F5E651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560" y="2729158"/>
            <a:ext cx="912244" cy="912244"/>
          </a:xfrm>
          <a:prstGeom prst="rect">
            <a:avLst/>
          </a:prstGeom>
        </p:spPr>
      </p:pic>
      <p:pic>
        <p:nvPicPr>
          <p:cNvPr id="19" name="Picture 25">
            <a:extLst>
              <a:ext uri="{FF2B5EF4-FFF2-40B4-BE49-F238E27FC236}">
                <a16:creationId xmlns:a16="http://schemas.microsoft.com/office/drawing/2014/main" id="{66A4E2A9-B3DC-878D-865B-460803748D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878" y="4924232"/>
            <a:ext cx="1581186" cy="1581186"/>
          </a:xfrm>
          <a:prstGeom prst="rect">
            <a:avLst/>
          </a:prstGeom>
        </p:spPr>
      </p:pic>
      <p:pic>
        <p:nvPicPr>
          <p:cNvPr id="20" name="Picture 26">
            <a:extLst>
              <a:ext uri="{FF2B5EF4-FFF2-40B4-BE49-F238E27FC236}">
                <a16:creationId xmlns:a16="http://schemas.microsoft.com/office/drawing/2014/main" id="{20D3853E-35F4-993C-3750-6E546B21F1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87" y="3799477"/>
            <a:ext cx="1124755" cy="1124755"/>
          </a:xfrm>
          <a:prstGeom prst="rect">
            <a:avLst/>
          </a:prstGeom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10AB2416-F6C1-8763-34A8-1333EB87AB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6243" y="234200"/>
            <a:ext cx="2248573" cy="532557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0D856CA0-AE10-D1BA-6E44-AC2148F55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305" y="66433"/>
            <a:ext cx="2248573" cy="5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8">
            <a:extLst>
              <a:ext uri="{FF2B5EF4-FFF2-40B4-BE49-F238E27FC236}">
                <a16:creationId xmlns:a16="http://schemas.microsoft.com/office/drawing/2014/main" id="{B9985988-8D85-D78A-C363-399E50B99174}"/>
              </a:ext>
            </a:extLst>
          </p:cNvPr>
          <p:cNvSpPr txBox="1"/>
          <p:nvPr/>
        </p:nvSpPr>
        <p:spPr>
          <a:xfrm>
            <a:off x="1896136" y="801506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Inspirováno přírodou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9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Širokoúhlá obrazovka</PresentationFormat>
  <Paragraphs>19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Wingdings</vt:lpstr>
      <vt:lpstr>2_Office Theme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Kadlecová, Anna</dc:creator>
  <cp:lastModifiedBy>Kadlecová, Anna</cp:lastModifiedBy>
  <cp:revision>1</cp:revision>
  <dcterms:created xsi:type="dcterms:W3CDTF">2022-07-25T09:13:19Z</dcterms:created>
  <dcterms:modified xsi:type="dcterms:W3CDTF">2022-07-25T09:13:31Z</dcterms:modified>
</cp:coreProperties>
</file>