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2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CSG6B/4U2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Plynová varná deska IDEA  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vestavná, 4 hořáky, elektrické zapalování v knoflíku, bezpečnostní pojistka plynu, litinové mřížky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396044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hořáků		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výkon (kW)		7,2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Hořáky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SEMI RAPID Ø 73,5 mm, 1,75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RAPID Ø 98,5 mm, 2,7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AUX Ø 54 mm, 1 kW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knoflíku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pojistka plynu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4x Litinové mřížky (vhodné do myčky nádobí)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Knoflíky ovládání vpředu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Skleněná deska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Trysky na propan butan součástí balení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33803206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b="0" i="0" dirty="0">
                <a:effectLst/>
                <a:latin typeface="Calibri" panose="020F0502020204030204" pitchFamily="34" charset="0"/>
              </a:rPr>
              <a:t>8059019059099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černá barva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 Š × H (mm)	595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11,9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143 × 650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12,5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D0A0CA0-7E74-346F-26CE-6A254D1EEA24}"/>
              </a:ext>
            </a:extLst>
          </p:cNvPr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A8F6AD-5452-8A5F-09B4-3EB518EF9B77}"/>
              </a:ext>
            </a:extLst>
          </p:cNvPr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9573976-BB5B-E3CD-0690-EF593B239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7464" y="1823415"/>
            <a:ext cx="3077227" cy="2561566"/>
          </a:xfrm>
          <a:prstGeom prst="rect">
            <a:avLst/>
          </a:prstGeom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9671ECFA-1FC5-FE69-88CE-84E434846734}"/>
              </a:ext>
            </a:extLst>
          </p:cNvPr>
          <p:cNvSpPr/>
          <p:nvPr/>
        </p:nvSpPr>
        <p:spPr>
          <a:xfrm>
            <a:off x="4860032" y="19168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EAE31D5-2FC9-52CE-BC15-3291D928F5FD}"/>
              </a:ext>
            </a:extLst>
          </p:cNvPr>
          <p:cNvSpPr txBox="1"/>
          <p:nvPr/>
        </p:nvSpPr>
        <p:spPr>
          <a:xfrm>
            <a:off x="4788024" y="210822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549CD07C-E668-DFAA-83D3-AB2F5362EEB2}"/>
              </a:ext>
            </a:extLst>
          </p:cNvPr>
          <p:cNvSpPr/>
          <p:nvPr/>
        </p:nvSpPr>
        <p:spPr>
          <a:xfrm>
            <a:off x="4860032" y="11247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1F5338C-0B1F-72F0-727D-0613A07DDB87}"/>
              </a:ext>
            </a:extLst>
          </p:cNvPr>
          <p:cNvSpPr txBox="1"/>
          <p:nvPr/>
        </p:nvSpPr>
        <p:spPr>
          <a:xfrm>
            <a:off x="4817233" y="126700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knoflíku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816AD19C-C6BC-87DB-2777-BEC14AAFB0EC}"/>
              </a:ext>
            </a:extLst>
          </p:cNvPr>
          <p:cNvSpPr/>
          <p:nvPr/>
        </p:nvSpPr>
        <p:spPr>
          <a:xfrm>
            <a:off x="4860032" y="27089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983FA1F-9D64-47E5-38E2-2BE0C26C59BA}"/>
              </a:ext>
            </a:extLst>
          </p:cNvPr>
          <p:cNvSpPr txBox="1"/>
          <p:nvPr/>
        </p:nvSpPr>
        <p:spPr>
          <a:xfrm>
            <a:off x="4788024" y="28529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9CA73F6-3D4F-2C1F-15D1-3A0E2D18773E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067944" y="1124744"/>
            <a:ext cx="720000" cy="720000"/>
          </a:xfrm>
          <a:prstGeom prst="flowChartConnector">
            <a:avLst/>
          </a:prstGeom>
        </p:spPr>
      </p:pic>
      <p:sp>
        <p:nvSpPr>
          <p:cNvPr id="20" name="Vývojový diagram: spojnice 19">
            <a:extLst>
              <a:ext uri="{FF2B5EF4-FFF2-40B4-BE49-F238E27FC236}">
                <a16:creationId xmlns:a16="http://schemas.microsoft.com/office/drawing/2014/main" id="{CE2B8441-E38B-F8EA-C08B-F849EF713381}"/>
              </a:ext>
            </a:extLst>
          </p:cNvPr>
          <p:cNvSpPr/>
          <p:nvPr/>
        </p:nvSpPr>
        <p:spPr>
          <a:xfrm>
            <a:off x="4067944" y="270892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B5A3F7D-48CD-BF4E-F01E-4ED55FEFED7F}"/>
              </a:ext>
            </a:extLst>
          </p:cNvPr>
          <p:cNvSpPr txBox="1"/>
          <p:nvPr/>
        </p:nvSpPr>
        <p:spPr>
          <a:xfrm>
            <a:off x="4067944" y="2852936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>
                <a:solidFill>
                  <a:schemeClr val="bg1">
                    <a:lumMod val="50000"/>
                  </a:schemeClr>
                </a:solidFill>
              </a:rPr>
              <a:t>Podpěra hrnců</a:t>
            </a:r>
          </a:p>
        </p:txBody>
      </p:sp>
      <p:sp>
        <p:nvSpPr>
          <p:cNvPr id="23" name="Vývojový diagram: spojnice 22">
            <a:extLst>
              <a:ext uri="{FF2B5EF4-FFF2-40B4-BE49-F238E27FC236}">
                <a16:creationId xmlns:a16="http://schemas.microsoft.com/office/drawing/2014/main" id="{FE6C61B9-35D0-9508-5D84-A2174E85D9C8}"/>
              </a:ext>
            </a:extLst>
          </p:cNvPr>
          <p:cNvSpPr/>
          <p:nvPr/>
        </p:nvSpPr>
        <p:spPr>
          <a:xfrm>
            <a:off x="4067944" y="191683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08E91EF-CBC6-D0C4-784B-BA28D49F7F2E}"/>
              </a:ext>
            </a:extLst>
          </p:cNvPr>
          <p:cNvSpPr txBox="1"/>
          <p:nvPr/>
        </p:nvSpPr>
        <p:spPr>
          <a:xfrm>
            <a:off x="4067944" y="204168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STOP GAS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175</Words>
  <Application>Microsoft Office PowerPoint</Application>
  <PresentationFormat>Předvádění na obrazovce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170</cp:revision>
  <cp:lastPrinted>2016-05-05T10:40:20Z</cp:lastPrinted>
  <dcterms:created xsi:type="dcterms:W3CDTF">2015-07-16T11:02:07Z</dcterms:created>
  <dcterms:modified xsi:type="dcterms:W3CDTF">2022-09-22T11:26:02Z</dcterms:modified>
</cp:coreProperties>
</file>