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3" d="100"/>
          <a:sy n="83" d="100"/>
        </p:scale>
        <p:origin x="1402" y="6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7380C90-A79E-4E4C-93B7-4778AD800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030" y="199950"/>
            <a:ext cx="838200" cy="79057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7A1266B-DF7B-4747-8AED-A883ED077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48" y="1154543"/>
            <a:ext cx="648000" cy="648000"/>
          </a:xfrm>
          <a:prstGeom prst="rect">
            <a:avLst/>
          </a:prstGeom>
        </p:spPr>
      </p:pic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 fontScale="90000"/>
          </a:bodyPr>
          <a:lstStyle/>
          <a:p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HWCB 60D/1</a:t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800" b="0" cap="none" dirty="0">
                <a:latin typeface="Arial" charset="0"/>
              </a:rPr>
              <a:t>Vestavná vinotéka H-WINE 700</a:t>
            </a:r>
            <a:br>
              <a:rPr lang="cs-CZ" altLang="cs-CZ" sz="1800" b="0" cap="none" dirty="0"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Dvě zóny, ventilované chlazení, elektronické ovládání, displej, </a:t>
            </a:r>
            <a:b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r>
              <a:rPr lang="cs-CZ" altLang="cs-CZ" sz="16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osvětlení, 6+6 dřevěných polic, tichý chod – antivibrační systém</a:t>
            </a: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56219" y="1089711"/>
            <a:ext cx="3786536" cy="5937304"/>
          </a:xfrm>
        </p:spPr>
        <p:txBody>
          <a:bodyPr anchor="t">
            <a:no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</a:rPr>
              <a:t>Hlavní vlastnosti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solidFill>
                <a:schemeClr val="tx1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Třída energetické účinnosti		G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Celkový čistý objem (l)		119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Kapacita lahví			38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Spotřeba energie za den (kWh/24 hod)		0,389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Roční spotřeba energie (kWh/rok)		142</a:t>
            </a:r>
            <a:br>
              <a:rPr lang="cs-CZ" altLang="cs-CZ" sz="800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solidFill>
                  <a:schemeClr val="tx1"/>
                </a:solidFill>
                <a:latin typeface="Arial" charset="0"/>
              </a:rPr>
              <a:t>pW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Klimatická třída			N 16-38°C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schemeClr val="tx1"/>
                </a:solidFill>
                <a:latin typeface="Arial" charset="0"/>
                <a:cs typeface="+mn-cs"/>
              </a:rPr>
              <a:t>Vlastnosti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Dvě teplotní zóny 5°C-18°C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Rozpětí </a:t>
            </a:r>
            <a:r>
              <a:rPr lang="cs-CZ" altLang="cs-CZ" sz="800">
                <a:solidFill>
                  <a:prstClr val="black"/>
                </a:solidFill>
                <a:latin typeface="Arial" charset="0"/>
                <a:cs typeface="+mn-cs"/>
              </a:rPr>
              <a:t>vlhkosti 50-80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%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Ventilované chlazení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Elektronické ovládání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Digitální displej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Automatické odmrazování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Antivibrační systém - tichý provoz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Uhlíkový pachový filtr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6+6 dřevěných polic (buk, původ Rumunsko)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LED osvětlení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Závěsy dvířek vpravo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Ochranné sklo proti UV záření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012" y="295981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31515" y="3112068"/>
            <a:ext cx="71815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dřevěných polic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020" y="1306052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08584" y="1393663"/>
            <a:ext cx="72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Ventilátor uvnitř pro rovnoměrné chlazení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772" y="2154714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560" y="2285185"/>
            <a:ext cx="7363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34901210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8059019017037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Černá s nerezovým madlem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výrobku V × Š × H (mm)</a:t>
            </a:r>
            <a:r>
              <a:rPr lang="cs-CZ" altLang="cs-CZ" sz="800">
                <a:solidFill>
                  <a:prstClr val="black"/>
                </a:solidFill>
                <a:latin typeface="Arial" charset="0"/>
              </a:rPr>
              <a:t>	813-833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× 595 × 575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Čistá váha výrobku (kg)	48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Rozměry balení V × Š × H (mm)	870 × 665 × 665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52,5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250" y="2959817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18" t="-7091" r="-11091" b="-23818"/>
          <a:stretch/>
        </p:blipFill>
        <p:spPr>
          <a:xfrm>
            <a:off x="4173432" y="2160044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4" name="Obrázek 2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363" t="-6363" r="-1" b="-1"/>
          <a:stretch/>
        </p:blipFill>
        <p:spPr>
          <a:xfrm>
            <a:off x="4173432" y="1318331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01832A0-6F83-403A-90EC-1FBB9322E7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0135" y="2112013"/>
            <a:ext cx="1660923" cy="2058538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F2C37B82-FBB7-49A1-A1CC-54C1DA0DD800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C259985A-6B0A-4E1D-936E-F9AC5CCD8E02}"/>
              </a:ext>
            </a:extLst>
          </p:cNvPr>
          <p:cNvSpPr/>
          <p:nvPr/>
        </p:nvSpPr>
        <p:spPr>
          <a:xfrm>
            <a:off x="6003771" y="1217956"/>
            <a:ext cx="551059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6EB4CAF-506B-4665-94F3-2B97442BE6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0227" y="1944583"/>
            <a:ext cx="1305132" cy="264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451</TotalTime>
  <Words>278</Words>
  <Application>Microsoft Office PowerPoint</Application>
  <PresentationFormat>Předvádění na obrazovce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HWCB 60D/1 Vestavná vinotéka H-WINE 700 Dvě zóny, ventilované chlazení, elektronické ovládání, displej,  LED osvětlení, 6+6 dřevěných polic, tichý chod – antivibrační systém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Kristýna Kopecká</cp:lastModifiedBy>
  <cp:revision>93</cp:revision>
  <cp:lastPrinted>2016-03-31T14:41:45Z</cp:lastPrinted>
  <dcterms:created xsi:type="dcterms:W3CDTF">2016-03-31T13:54:55Z</dcterms:created>
  <dcterms:modified xsi:type="dcterms:W3CDTF">2022-04-01T10:18:25Z</dcterms:modified>
</cp:coreProperties>
</file>