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9" d="100"/>
          <a:sy n="89" d="100"/>
        </p:scale>
        <p:origin x="13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CVG74WPB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Vestavná </a:t>
            </a:r>
            <a:r>
              <a:rPr lang="cs-CZ" altLang="cs-CZ" sz="1400" dirty="0" smtClean="0">
                <a:latin typeface="Arial" charset="0"/>
              </a:rPr>
              <a:t>plynová deska šíře </a:t>
            </a:r>
            <a:r>
              <a:rPr lang="cs-CZ" altLang="cs-CZ" sz="1400" dirty="0" smtClean="0">
                <a:latin typeface="Arial" charset="0"/>
              </a:rPr>
              <a:t>75 </a:t>
            </a:r>
            <a:r>
              <a:rPr lang="cs-CZ" altLang="cs-CZ" sz="1400" dirty="0" smtClean="0">
                <a:latin typeface="Arial" charset="0"/>
              </a:rPr>
              <a:t>cm New Timeless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5 hořáků,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dvojitý hořák 4kW, elektrické zapalování v knoflíku, bezpečnostní pojistka plynu, litinové podpěry 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4006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Počet hořáků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Celkový výkon (kW)		</a:t>
            </a:r>
            <a:r>
              <a:rPr lang="cs-CZ" altLang="cs-CZ" sz="800" dirty="0" smtClean="0">
                <a:latin typeface="Arial" charset="0"/>
              </a:rPr>
              <a:t>12,15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Hořáky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</a:t>
            </a:r>
            <a:r>
              <a:rPr lang="cs-CZ" altLang="cs-CZ" sz="800" dirty="0" smtClean="0">
                <a:latin typeface="Arial" charset="0"/>
              </a:rPr>
              <a:t>Dvojitý Ø, 4 </a:t>
            </a:r>
            <a:r>
              <a:rPr lang="cs-CZ" altLang="cs-CZ" sz="800" dirty="0">
                <a:latin typeface="Arial" charset="0"/>
              </a:rPr>
              <a:t>kW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</a:t>
            </a:r>
            <a:r>
              <a:rPr lang="cs-CZ" altLang="cs-CZ" sz="800" dirty="0" smtClean="0">
                <a:latin typeface="Arial" charset="0"/>
              </a:rPr>
              <a:t>x </a:t>
            </a:r>
            <a:r>
              <a:rPr lang="cs-CZ" altLang="cs-CZ" sz="800" dirty="0">
                <a:latin typeface="Arial" charset="0"/>
              </a:rPr>
              <a:t>Rychlý </a:t>
            </a:r>
            <a:r>
              <a:rPr lang="cs-CZ" altLang="cs-CZ" sz="800" dirty="0" smtClean="0">
                <a:latin typeface="Arial" charset="0"/>
              </a:rPr>
              <a:t>Ø 100 mm, 2,7 kW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1x Pomocný </a:t>
            </a:r>
            <a:r>
              <a:rPr lang="cs-CZ" altLang="cs-CZ" sz="800" dirty="0" smtClean="0">
                <a:latin typeface="Arial" charset="0"/>
              </a:rPr>
              <a:t>Ø 50 mm, 1 kW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1x Střední Ø 75 mm, 1,75 kW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Elektrické zapalování v knoflíku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pojistka plynu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Litinové vršky hořáků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Litinové podpěry hrnců </a:t>
            </a:r>
            <a:r>
              <a:rPr lang="cs-CZ" altLang="cs-CZ" sz="800" dirty="0" smtClean="0">
                <a:latin typeface="Arial" charset="0"/>
              </a:rPr>
              <a:t>(3x</a:t>
            </a:r>
            <a:r>
              <a:rPr lang="cs-CZ" altLang="cs-CZ" sz="800" dirty="0" smtClean="0">
                <a:latin typeface="Arial" charset="0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Knoflíky ovládání vpředu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Trysky na propan butan jsou součástí balení výrobku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2852936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Bezpečnostní pojistka plynu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916832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Elektrické zapalování v knoflíku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188041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Celkový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výkon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hořáků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3573016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Litinové podpěry hrnců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422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788024" y="438659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Trysky na PB součástí balení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33802723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8016361996960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latin typeface="Arial" panose="020B0604020202020204" pitchFamily="34" charset="0"/>
              </a:rPr>
              <a:t>45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750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x 510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latin typeface="Arial" panose="020B0604020202020204" pitchFamily="34" charset="0"/>
              </a:rPr>
              <a:t>140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6" name="Obrázek 5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09" t="25222" r="5748" b="64778"/>
          <a:stretch/>
        </p:blipFill>
        <p:spPr>
          <a:xfrm>
            <a:off x="4067944" y="1844824"/>
            <a:ext cx="720000" cy="720000"/>
          </a:xfrm>
          <a:prstGeom prst="flowChartConnector">
            <a:avLst/>
          </a:prstGeom>
        </p:spPr>
      </p:pic>
      <p:cxnSp>
        <p:nvCxnSpPr>
          <p:cNvPr id="20" name="Přímá spojnice se šipkou 19"/>
          <p:cNvCxnSpPr/>
          <p:nvPr/>
        </p:nvCxnSpPr>
        <p:spPr>
          <a:xfrm>
            <a:off x="6012160" y="1772816"/>
            <a:ext cx="259228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6842604" y="1412776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75 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cm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4" name="Obrázek 23"/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253" t="-10932" r="-19398" b="-8032"/>
          <a:stretch/>
        </p:blipFill>
        <p:spPr>
          <a:xfrm>
            <a:off x="4067944" y="4221088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1" name="Vývojový diagram: spojnice 40"/>
          <p:cNvSpPr/>
          <p:nvPr/>
        </p:nvSpPr>
        <p:spPr>
          <a:xfrm>
            <a:off x="4067944" y="3429000"/>
            <a:ext cx="720000" cy="720000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139952" y="3625279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chemeClr val="bg1"/>
                </a:solidFill>
              </a:rPr>
              <a:t>LITINA</a:t>
            </a:r>
            <a:endParaRPr lang="cs-CZ" sz="1200" b="1" dirty="0">
              <a:solidFill>
                <a:schemeClr val="bg1"/>
              </a:solidFill>
            </a:endParaRPr>
          </a:p>
        </p:txBody>
      </p:sp>
      <p:sp>
        <p:nvSpPr>
          <p:cNvPr id="49" name="Vývojový diagram: spojnice 48"/>
          <p:cNvSpPr/>
          <p:nvPr/>
        </p:nvSpPr>
        <p:spPr>
          <a:xfrm>
            <a:off x="4067944" y="2636912"/>
            <a:ext cx="720000" cy="720000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4067944" y="276176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 smtClean="0">
                <a:solidFill>
                  <a:schemeClr val="bg1"/>
                </a:solidFill>
              </a:rPr>
              <a:t>STOP GAS</a:t>
            </a:r>
            <a:endParaRPr lang="cs-CZ" sz="1200" b="1" dirty="0">
              <a:solidFill>
                <a:schemeClr val="bg1"/>
              </a:solidFill>
            </a:endParaRPr>
          </a:p>
        </p:txBody>
      </p:sp>
      <p:sp>
        <p:nvSpPr>
          <p:cNvPr id="5" name="Ovál 4"/>
          <p:cNvSpPr/>
          <p:nvPr/>
        </p:nvSpPr>
        <p:spPr>
          <a:xfrm>
            <a:off x="4075984" y="1046015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6350">
                <a:solidFill>
                  <a:schemeClr val="bg1">
                    <a:lumMod val="50000"/>
                  </a:schemeClr>
                </a:solidFill>
              </a:ln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4017505" y="1268760"/>
            <a:ext cx="8338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12,15 </a:t>
            </a:r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kW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vál 39"/>
          <p:cNvSpPr/>
          <p:nvPr/>
        </p:nvSpPr>
        <p:spPr>
          <a:xfrm>
            <a:off x="4857808" y="5055549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TextovéPole 41"/>
          <p:cNvSpPr txBox="1"/>
          <p:nvPr/>
        </p:nvSpPr>
        <p:spPr>
          <a:xfrm>
            <a:off x="4785800" y="515719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Vysoký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výkon, vhodný pro WOK pánve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Ovál 42"/>
          <p:cNvSpPr/>
          <p:nvPr/>
        </p:nvSpPr>
        <p:spPr>
          <a:xfrm>
            <a:off x="4073760" y="5048748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6350">
                <a:solidFill>
                  <a:schemeClr val="bg1">
                    <a:lumMod val="50000"/>
                  </a:schemeClr>
                </a:solidFill>
              </a:ln>
            </a:endParaRPr>
          </a:p>
        </p:txBody>
      </p:sp>
      <p:sp>
        <p:nvSpPr>
          <p:cNvPr id="44" name="TextovéPole 43"/>
          <p:cNvSpPr txBox="1"/>
          <p:nvPr/>
        </p:nvSpPr>
        <p:spPr>
          <a:xfrm>
            <a:off x="4155680" y="5150550"/>
            <a:ext cx="57419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Dvojitý</a:t>
            </a:r>
          </a:p>
          <a:p>
            <a:pPr algn="ctr"/>
            <a:r>
              <a:rPr lang="cs-CZ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hořák </a:t>
            </a:r>
          </a:p>
          <a:p>
            <a:pPr algn="ctr"/>
            <a:r>
              <a:rPr lang="cs-CZ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kW</a:t>
            </a:r>
            <a:endParaRPr lang="cs-CZ" sz="1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 t="5128" r="4326" b="4005"/>
          <a:stretch/>
        </p:blipFill>
        <p:spPr>
          <a:xfrm>
            <a:off x="5833393" y="2142148"/>
            <a:ext cx="3093677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1376</TotalTime>
  <Words>72</Words>
  <Application>Microsoft Office PowerPoint</Application>
  <PresentationFormat>Předvádění na obrazovce (4:3)</PresentationFormat>
  <Paragraphs>51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116</cp:revision>
  <cp:lastPrinted>2016-05-05T10:40:20Z</cp:lastPrinted>
  <dcterms:created xsi:type="dcterms:W3CDTF">2015-07-16T11:02:07Z</dcterms:created>
  <dcterms:modified xsi:type="dcterms:W3CDTF">2020-03-09T14:03:32Z</dcterms:modified>
</cp:coreProperties>
</file>