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51520" y="35904"/>
            <a:ext cx="9073008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HDPW5620BNPK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 smtClean="0">
                <a:latin typeface="Arial" charset="0"/>
              </a:rPr>
              <a:t>stojící kombinovaná chladnička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2D 60 Series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5 Pro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Frost Air Surround,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kompresor, Humidity Zone, HCS filtr, LED, displej, My Zone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90465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409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289/120 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0,389</a:t>
            </a: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Roční </a:t>
            </a:r>
            <a:r>
              <a:rPr lang="cs-CZ" altLang="cs-CZ" sz="800" dirty="0">
                <a:latin typeface="Arial" charset="0"/>
              </a:rPr>
              <a:t>spotřeba energie (kWh/rok)		</a:t>
            </a:r>
            <a:r>
              <a:rPr lang="cs-CZ" altLang="cs-CZ" sz="800" dirty="0" smtClean="0">
                <a:latin typeface="Arial" charset="0"/>
              </a:rPr>
              <a:t>142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</a:t>
            </a:r>
            <a:r>
              <a:rPr lang="cs-CZ" altLang="cs-CZ" sz="800" dirty="0" smtClean="0">
                <a:latin typeface="Arial" charset="0"/>
              </a:rPr>
              <a:t>)</a:t>
            </a:r>
            <a:r>
              <a:rPr lang="cs-CZ" altLang="cs-CZ" sz="800" dirty="0">
                <a:latin typeface="Arial" charset="0"/>
              </a:rPr>
              <a:t>	</a:t>
            </a:r>
            <a:r>
              <a:rPr lang="cs-CZ" altLang="cs-CZ" sz="800" dirty="0" smtClean="0">
                <a:latin typeface="Arial" charset="0"/>
              </a:rPr>
              <a:t>16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B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SN </a:t>
            </a:r>
            <a:r>
              <a:rPr lang="cs-CZ" altLang="cs-CZ" sz="800" dirty="0">
                <a:latin typeface="Arial" charset="0"/>
              </a:rPr>
              <a:t>- ST </a:t>
            </a:r>
            <a:r>
              <a:rPr lang="cs-CZ" altLang="cs-CZ" sz="800" dirty="0" smtClean="0">
                <a:latin typeface="Arial" charset="0"/>
              </a:rPr>
              <a:t>10°- 43°C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Hvězdičkové </a:t>
            </a:r>
            <a:r>
              <a:rPr lang="cs-CZ" altLang="cs-CZ" sz="800" dirty="0">
                <a:latin typeface="Arial" charset="0"/>
              </a:rPr>
              <a:t>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G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Locator, My Inventory, Advanced Drink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Assistant, atd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.)</a:t>
            </a:r>
            <a:endParaRPr lang="cs-CZ" altLang="cs-CZ" sz="800" b="1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Invertorový kompresor – tichý a energeticky úsporný </a:t>
            </a:r>
            <a:r>
              <a:rPr lang="cs-CZ" altLang="cs-CZ" sz="800" b="1" dirty="0" smtClean="0">
                <a:latin typeface="Arial" charset="0"/>
              </a:rPr>
              <a:t>chod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Air Surround Total </a:t>
            </a:r>
            <a:r>
              <a:rPr lang="cs-CZ" altLang="cs-CZ" sz="800" b="1" dirty="0">
                <a:latin typeface="Arial" charset="0"/>
              </a:rPr>
              <a:t>No Frost – beznámrazová technologie </a:t>
            </a:r>
            <a:r>
              <a:rPr lang="cs-CZ" altLang="cs-CZ" sz="800" b="1" dirty="0" smtClean="0">
                <a:latin typeface="Arial" charset="0"/>
              </a:rPr>
              <a:t>mrazení s rovnoměrnou distribucí chladného vzduchu proudící v horizontálních kruzích. Šetrné zachování až 99 % šťavnatosti a konzistence potravin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HCS filtr v zásuvce Humidity 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My Zone – zásuvka se samostatnou regulací teploty od 0 do +5 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Funkce Rychlé chlazení, Rychlé mrazení, Dovolená, Eco, Demo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Elektronické </a:t>
            </a:r>
            <a:r>
              <a:rPr lang="cs-CZ" altLang="cs-CZ" sz="800" dirty="0">
                <a:latin typeface="Arial" charset="0"/>
              </a:rPr>
              <a:t>ovládání teploty </a:t>
            </a:r>
            <a:r>
              <a:rPr lang="cs-CZ" altLang="cs-CZ" sz="800" dirty="0" smtClean="0">
                <a:latin typeface="Arial" charset="0"/>
              </a:rPr>
              <a:t>+2 až +8 °C chladnička / -16 </a:t>
            </a:r>
            <a:r>
              <a:rPr lang="cs-CZ" altLang="cs-CZ" sz="800" dirty="0">
                <a:latin typeface="Arial" charset="0"/>
              </a:rPr>
              <a:t>až -</a:t>
            </a:r>
            <a:r>
              <a:rPr lang="cs-CZ" altLang="cs-CZ" sz="800" dirty="0" smtClean="0">
                <a:latin typeface="Arial" charset="0"/>
              </a:rPr>
              <a:t>24 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Akustický 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+1  skleněné police (z toho jedna v polovině složitelná)/ 6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Zásuvka Humidity Zone, Zásuvka My Zone</a:t>
            </a:r>
            <a:endParaRPr lang="cs-CZ" altLang="cs-CZ" sz="800" dirty="0">
              <a:latin typeface="Arial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Držák na víno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3 transparentní zásuvky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LED /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Integrované madlo / 2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nastavitelné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nožičky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Výměnný závěs dveří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34005719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6901018091094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Stříbrný 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2050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667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2080 x 664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103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063030" y="1967006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639094" y="2039086"/>
            <a:ext cx="143944" cy="648000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811250" y="107838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 Air Surround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58" y="951500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1847046"/>
            <a:ext cx="91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Zásuvka Humidity Zone s filtrem HCS, který udrží až 90 % vlhkosti v prostoru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737682" y="2875562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797479" y="3873525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Úsporné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509040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089" y="4365104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78" y="3717032"/>
            <a:ext cx="720000" cy="720000"/>
          </a:xfrm>
          <a:prstGeom prst="rect">
            <a:avLst/>
          </a:prstGeom>
        </p:spPr>
      </p:pic>
      <p:pic>
        <p:nvPicPr>
          <p:cNvPr id="39" name="Obrázek 3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9" t="5251" r="2651" b="9475"/>
          <a:stretch/>
        </p:blipFill>
        <p:spPr>
          <a:xfrm>
            <a:off x="4053628" y="2852936"/>
            <a:ext cx="720000" cy="719999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30" y="1844824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728" y="5291896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57621" y="5013176"/>
            <a:ext cx="893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a doplňkové funkce v aplikaci hOn: Food Locator, My Inventory a Advanced Drink Assistant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314" y="1084912"/>
            <a:ext cx="648000" cy="65232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85" t="4851" r="18685" b="4851"/>
          <a:stretch/>
        </p:blipFill>
        <p:spPr>
          <a:xfrm>
            <a:off x="6767567" y="2674892"/>
            <a:ext cx="1190475" cy="2437638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4" t="4851" r="29334" b="4851"/>
          <a:stretch/>
        </p:blipFill>
        <p:spPr>
          <a:xfrm>
            <a:off x="5741104" y="1004422"/>
            <a:ext cx="969757" cy="320765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51762" y="349463"/>
            <a:ext cx="706388" cy="69269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261" y="1103254"/>
            <a:ext cx="1067689" cy="213537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09af93a-bc92-4cce-8ba3-c8fdbed82e22"/>
    <ds:schemaRef ds:uri="http://purl.org/dc/elements/1.1/"/>
    <ds:schemaRef ds:uri="http://schemas.microsoft.com/office/2006/metadata/properties"/>
    <ds:schemaRef ds:uri="http://schemas.microsoft.com/office/infopath/2007/PartnerControls"/>
    <ds:schemaRef ds:uri="b4af0723-3826-4aee-ba08-906e8dce30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2055</TotalTime>
  <Words>106</Words>
  <Application>Microsoft Office PowerPoint</Application>
  <PresentationFormat>Předvádění na obrazovce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271</cp:revision>
  <cp:lastPrinted>2016-05-31T13:00:02Z</cp:lastPrinted>
  <dcterms:created xsi:type="dcterms:W3CDTF">2015-07-16T11:02:07Z</dcterms:created>
  <dcterms:modified xsi:type="dcterms:W3CDTF">2024-06-03T14:24:34Z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