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3" d="100"/>
          <a:sy n="63" d="100"/>
        </p:scale>
        <p:origin x="1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HWO45NB2H0X1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Full 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grilem a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44 l, gril, průměr smaltovaného plechu 360 mm, horký vzduch, dotykový displej, ?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horního grilu (W)		1750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spodního grilu (W)		600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1750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 + grilu (W)		3350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 + grilu + horkého vzduchu (W)	3350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(W)		3350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16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smaltovaného plechu (mm)	360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17 funkcí: Mikrovlny, </a:t>
            </a:r>
            <a:r>
              <a:rPr lang="cs-CZ" altLang="cs-CZ" sz="800" dirty="0">
                <a:latin typeface="Arial" charset="0"/>
              </a:rPr>
              <a:t>Horký vzduch, Gril + Horký vzduch, </a:t>
            </a:r>
            <a:r>
              <a:rPr lang="cs-CZ" altLang="cs-CZ" sz="800" dirty="0">
                <a:latin typeface="Arial" charset="0"/>
                <a:cs typeface="+mn-cs"/>
              </a:rPr>
              <a:t>Gril, Horký vzduch + Spodní gril, Dvojitý gril, Mikrovlny + Horký vzduch, Mikrovlny + Gril + Horký vzduch, Mikrovlny + Gril, Horký vzduch + Spodní gril, Rozmrazování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5 úrovní mikrovlnného výkonu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13 automatických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Digitální </a:t>
            </a:r>
            <a:r>
              <a:rPr lang="cs-CZ" altLang="cs-CZ" sz="800" dirty="0" err="1">
                <a:latin typeface="Arial" charset="0"/>
                <a:cs typeface="+mn-cs"/>
              </a:rPr>
              <a:t>minutk</a:t>
            </a:r>
            <a:r>
              <a:rPr lang="en-US" altLang="cs-CZ" sz="800" dirty="0">
                <a:latin typeface="Arial" charset="0"/>
                <a:cs typeface="+mn-cs"/>
              </a:rPr>
              <a:t>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Zvuková signalizace na konci programu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My taste </a:t>
            </a:r>
            <a:r>
              <a:rPr lang="cs-CZ" altLang="cs-CZ" sz="800" dirty="0">
                <a:latin typeface="Arial" charset="0"/>
              </a:rPr>
              <a:t>– rychlý přístup k oblíbeným receptům a programům přes aplikaci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>
                <a:latin typeface="Arial" charset="0"/>
              </a:rPr>
              <a:t>Otevírání </a:t>
            </a:r>
            <a:r>
              <a:rPr lang="cs-CZ" altLang="cs-CZ" sz="800" dirty="0">
                <a:latin typeface="Arial" charset="0"/>
              </a:rPr>
              <a:t>dvířek výklopem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Nerezový interiér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  <a:br>
              <a:rPr lang="cs-CZ" sz="800" dirty="0">
                <a:latin typeface="Arial" charset="0"/>
              </a:rPr>
            </a:br>
            <a:r>
              <a:rPr lang="cs-CZ" sz="800" dirty="0">
                <a:latin typeface="Arial" charset="0"/>
              </a:rPr>
              <a:t>2x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smaltovaný plech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02114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38900691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8059019030081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454 × 595 × 548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550 × 670 × 700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1230" y="13212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67" y="2037032"/>
            <a:ext cx="735555" cy="34361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715642" y="2053128"/>
            <a:ext cx="905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D167BF-65F8-0509-F1A3-25DE44C4DC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t="9819" r="11103" b="7758"/>
          <a:stretch/>
        </p:blipFill>
        <p:spPr>
          <a:xfrm>
            <a:off x="5758056" y="980728"/>
            <a:ext cx="3148549" cy="237626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60A3ADD-9C10-DEF1-388A-8FEAB6A322A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" t="3994" r="9741" b="4927"/>
          <a:stretch/>
        </p:blipFill>
        <p:spPr>
          <a:xfrm>
            <a:off x="6084168" y="3401762"/>
            <a:ext cx="2121497" cy="156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purl.org/dc/dcmitype/"/>
    <ds:schemaRef ds:uri="http://schemas.microsoft.com/office/2006/metadata/properties"/>
    <ds:schemaRef ds:uri="a09af93a-bc92-4cce-8ba3-c8fdbed82e22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b4af0723-3826-4aee-ba08-906e8dce3040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2568</TotalTime>
  <Words>310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307</cp:revision>
  <cp:lastPrinted>2022-09-12T11:24:23Z</cp:lastPrinted>
  <dcterms:created xsi:type="dcterms:W3CDTF">2015-07-16T11:02:07Z</dcterms:created>
  <dcterms:modified xsi:type="dcterms:W3CDTF">2022-09-12T11:24:45Z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