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86" d="100"/>
          <a:sy n="86" d="100"/>
        </p:scale>
        <p:origin x="131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18.1.2018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18.1.2018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Obrázek 3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CH </a:t>
            </a: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64 </a:t>
            </a: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CCB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Vestavná </a:t>
            </a:r>
            <a:r>
              <a:rPr lang="cs-CZ" altLang="cs-CZ" sz="1400" dirty="0" smtClean="0">
                <a:latin typeface="Arial" charset="0"/>
              </a:rPr>
              <a:t>sklokeramická deska šíře 60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4 varné zóny, dotykové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ovládání, možnost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připojení na 220 V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54006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Počet varných zón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	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Celkový příkon (W)		</a:t>
            </a:r>
            <a:r>
              <a:rPr lang="cs-CZ" altLang="cs-CZ" sz="800" dirty="0" smtClean="0">
                <a:latin typeface="Arial" charset="0"/>
              </a:rPr>
              <a:t>5700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Jištění (A)		</a:t>
            </a:r>
            <a:r>
              <a:rPr lang="cs-CZ" altLang="cs-CZ" sz="800" dirty="0" smtClean="0">
                <a:latin typeface="Arial" charset="0"/>
              </a:rPr>
              <a:t>16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Varné zóny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2x Highlight Ø 155 mm, 1200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1x </a:t>
            </a:r>
            <a:r>
              <a:rPr lang="cs-CZ" altLang="cs-CZ" sz="800" dirty="0">
                <a:latin typeface="Arial" charset="0"/>
              </a:rPr>
              <a:t>Highlight Ø </a:t>
            </a:r>
            <a:r>
              <a:rPr lang="cs-CZ" altLang="cs-CZ" sz="800" dirty="0" smtClean="0">
                <a:latin typeface="Arial" charset="0"/>
              </a:rPr>
              <a:t>220 </a:t>
            </a:r>
            <a:r>
              <a:rPr lang="cs-CZ" altLang="cs-CZ" sz="800" dirty="0">
                <a:latin typeface="Arial" charset="0"/>
              </a:rPr>
              <a:t>mm, </a:t>
            </a:r>
            <a:r>
              <a:rPr lang="cs-CZ" altLang="cs-CZ" sz="800" dirty="0" smtClean="0">
                <a:latin typeface="Arial" charset="0"/>
              </a:rPr>
              <a:t>2300 </a:t>
            </a:r>
            <a:r>
              <a:rPr lang="cs-CZ" altLang="cs-CZ" sz="800" dirty="0">
                <a:latin typeface="Arial" charset="0"/>
              </a:rPr>
              <a:t>W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1x Highlight Ø 190 mm, 1800 kW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Dotykové ovládání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9 úrovní výkonu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Ukazatel zbytkového tepla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Bezpečnostní </a:t>
            </a:r>
            <a:r>
              <a:rPr lang="cs-CZ" altLang="cs-CZ" sz="800" dirty="0" smtClean="0">
                <a:latin typeface="Arial" charset="0"/>
              </a:rPr>
              <a:t>automatické vypnutí v případě dlouhodobé nečinnosti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Možnost připojení na 220 V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188041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Celkový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příkon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1988840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Dotykové ovládání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33801793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8016361954878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Provedení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Rovné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hrany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latin typeface="Arial" panose="020B0604020202020204" pitchFamily="34" charset="0"/>
              </a:rPr>
              <a:t>50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590 x 520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12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latin typeface="Arial" panose="020B0604020202020204" pitchFamily="34" charset="0"/>
              </a:rPr>
              <a:t>110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575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6012160" y="1772816"/>
            <a:ext cx="259228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6842604" y="1412776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60 cm</a:t>
            </a: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1" name="Vývojový diagram: spojnice 40"/>
          <p:cNvSpPr/>
          <p:nvPr/>
        </p:nvSpPr>
        <p:spPr>
          <a:xfrm>
            <a:off x="4067944" y="1844824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7" name="TextovéPole 46"/>
          <p:cNvSpPr txBox="1"/>
          <p:nvPr/>
        </p:nvSpPr>
        <p:spPr>
          <a:xfrm>
            <a:off x="4067944" y="2041103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>
                <a:solidFill>
                  <a:schemeClr val="bg1">
                    <a:lumMod val="50000"/>
                  </a:schemeClr>
                </a:solidFill>
              </a:rPr>
              <a:t>TOUCH</a:t>
            </a:r>
            <a:endParaRPr lang="cs-CZ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7" name="Ovál 56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8" name="TextovéPole 57"/>
          <p:cNvSpPr txBox="1"/>
          <p:nvPr/>
        </p:nvSpPr>
        <p:spPr>
          <a:xfrm>
            <a:off x="4788024" y="278092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připojení na 220V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9" name="Vývojový diagram: spojnice 58"/>
          <p:cNvSpPr/>
          <p:nvPr/>
        </p:nvSpPr>
        <p:spPr>
          <a:xfrm>
            <a:off x="4067944" y="2636912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60" name="TextovéPole 59"/>
          <p:cNvSpPr txBox="1"/>
          <p:nvPr/>
        </p:nvSpPr>
        <p:spPr>
          <a:xfrm>
            <a:off x="4067944" y="2833191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>
                <a:solidFill>
                  <a:schemeClr val="bg1">
                    <a:lumMod val="50000"/>
                  </a:schemeClr>
                </a:solidFill>
              </a:rPr>
              <a:t>220V</a:t>
            </a:r>
            <a:endParaRPr lang="cs-CZ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909" t="6728" r="12908" b="-10364"/>
          <a:stretch/>
        </p:blipFill>
        <p:spPr>
          <a:xfrm>
            <a:off x="4067944" y="1052736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3" t="8544" r="7921" b="8868"/>
          <a:stretch/>
        </p:blipFill>
        <p:spPr>
          <a:xfrm>
            <a:off x="5868144" y="1988840"/>
            <a:ext cx="3024000" cy="267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1322</TotalTime>
  <Words>42</Words>
  <Application>Microsoft Office PowerPoint</Application>
  <PresentationFormat>Předvádění na obrazovce (4:3)</PresentationFormat>
  <Paragraphs>38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125</cp:revision>
  <cp:lastPrinted>2016-05-05T10:40:20Z</cp:lastPrinted>
  <dcterms:created xsi:type="dcterms:W3CDTF">2015-07-16T11:02:07Z</dcterms:created>
  <dcterms:modified xsi:type="dcterms:W3CDTF">2018-01-18T12:31:49Z</dcterms:modified>
</cp:coreProperties>
</file>