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8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HDSN 2D620PX/E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Vestavná myčka nádobí H-DISH 500 s panelem 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digitální displej, 9 programů, 16 sad, 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11 l, 43 dB(A), Super Silent, 2 koše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30398"/>
            <a:ext cx="3786536" cy="5937304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 	0,97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	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vody na 1 cyklus v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(l)	10,9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Trvání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h:min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	3:52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43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Wizard se širokou škálou dodatečných informací a funkcí.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9 programů základních + Wifi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 45°C, Parní 75°C, Noční 55°C, Univerzální 60°C, Auto univerzální 55 – 65°C, Total Care 50°C,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Rychlý 39 min 60°C – mytí včetně sušení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, Rychlý 29 min 50°C, Opláchnutí, Teploty mytí 45 – 75°C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Odložený start až 23 hod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, Extra sušení, Expres,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Ukazatel nedostatku soli;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Ukazatel ADDISH – kdy je možné doplnit nádobí po spuštění cyklu;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Zvukový signál ukončení programu; Možnost vypnutí zvukové signalizace; Možnost uložení posledního cyklu do paměti;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Impulsní mytí – zvýšení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Tichý chod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displej; 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Samočistící tříúrovňový filtr;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Skryté topné 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Elekronická regenerace změkčovače vody – nižší spotřeba soli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Automatický senzor pro rozpoznání nečistot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 koše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Polohování horního koše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–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Easy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Click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; Sklopitelné držáky na talíře ve spodním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Sklopitelné držáky šálků v horním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přetečení 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40636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280210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  43 dB(A)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8996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235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1921279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Umývání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těch nejkřehčích kousků ve třídě A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32901484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8059019033877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Nerez panel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 x 598 x 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36,9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625 x 665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39,3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6374786" y="448761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>
            <a:cxnSpLocks/>
          </p:cNvCxnSpPr>
          <p:nvPr/>
        </p:nvCxnSpPr>
        <p:spPr>
          <a:xfrm>
            <a:off x="6178426" y="4437137"/>
            <a:ext cx="1146452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Obrázek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29" y="2629684"/>
            <a:ext cx="720000" cy="720000"/>
          </a:xfrm>
          <a:prstGeom prst="flowChartConnector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1" name="TextBox 22"/>
          <p:cNvSpPr txBox="1"/>
          <p:nvPr/>
        </p:nvSpPr>
        <p:spPr>
          <a:xfrm>
            <a:off x="4953572" y="589582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úniku vody</a:t>
            </a:r>
          </a:p>
        </p:txBody>
      </p:sp>
      <p:pic>
        <p:nvPicPr>
          <p:cNvPr id="63" name="Obrázek 6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79" y="1664353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931951" y="1658395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878" y="1628353"/>
            <a:ext cx="720000" cy="720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46269"/>
            <a:ext cx="720000" cy="720000"/>
          </a:xfrm>
          <a:prstGeom prst="flowChartConnector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42" y="1854196"/>
            <a:ext cx="720000" cy="720000"/>
          </a:xfrm>
          <a:prstGeom prst="flowChartConnector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AD1BC59-AEEA-4719-B57E-FD1D636938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4423" y="2552221"/>
            <a:ext cx="1922600" cy="1662051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34273674-D7F0-4DBD-96EC-54A5A2CE8499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6A98007-28BE-42ED-A58F-5B392F0984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8995" y="1596072"/>
            <a:ext cx="1279366" cy="257850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22DB235-9E63-448B-B218-9F80485B67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6008" y="464127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</TotalTime>
  <Words>455</Words>
  <Application>Microsoft Office PowerPoint</Application>
  <PresentationFormat>Předvádění na obrazovce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HDSN 2D620PX/E Vestavná myčka nádobí H-DISH 500 s panelem šíře 60 cm Wifi + Bluetooth, digitální displej, 9 programů, 16 sad,  11 l, 43 dB(A), Super Silent, 2 koše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Iveta Horynová</cp:lastModifiedBy>
  <cp:revision>133</cp:revision>
  <cp:lastPrinted>2016-03-31T14:41:45Z</cp:lastPrinted>
  <dcterms:created xsi:type="dcterms:W3CDTF">2016-03-31T13:54:55Z</dcterms:created>
  <dcterms:modified xsi:type="dcterms:W3CDTF">2021-02-03T16:44:41Z</dcterms:modified>
</cp:coreProperties>
</file>