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CHW6LBB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plynová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 hořáky, elektrické zapalování v knoflíku, bezpečnostní pojistka plynu, smaltované podpěry 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hořáků		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výkon (kW)		7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Hořáky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Rychlý Ø 95 mm, 2,5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Pomocný Ø 50 mm, 1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2x Střední Ø 70 mm, 1,75 kW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Elektrické zapalování v knoflíku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pojistka plynu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Smaltované vršky hořáků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Smaltované podpěry hrnců (2x)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Knoflíky ovládání na pravé straně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Trysky na propan butan jsou součástí balení výrobku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85293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Bezpečnostní pojistka plynu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1683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Elektrické zapalování v knoflíku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 jednotlivých hořáků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Smaltované podpěry hrnců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865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Trysky na PB 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33801977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8016361966932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35+8 x 595 x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>
                <a:latin typeface="Arial" panose="020B0604020202020204" pitchFamily="34" charset="0"/>
              </a:rPr>
              <a:t>123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x 640 x 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11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00" t="7599" r="18801" b="-3202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6" name="Obrázek 5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9" t="25222" r="5748" b="6477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</p:spPr>
      </p:pic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pic>
        <p:nvPicPr>
          <p:cNvPr id="24" name="Obrázek 23"/>
          <p:cNvPicPr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53" t="-10932" r="-19398" b="-8032"/>
          <a:stretch/>
        </p:blipFill>
        <p:spPr>
          <a:xfrm>
            <a:off x="4067944" y="4221088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41" name="Vývojový diagram: spojnice 40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362527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SMALT</a:t>
            </a:r>
          </a:p>
        </p:txBody>
      </p:sp>
      <p:sp>
        <p:nvSpPr>
          <p:cNvPr id="49" name="Vývojový diagram: spojnice 48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067944" y="276176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STOP GAS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4" t="9051" r="8317" b="9051"/>
          <a:stretch/>
        </p:blipFill>
        <p:spPr>
          <a:xfrm>
            <a:off x="5967974" y="2132857"/>
            <a:ext cx="2715994" cy="232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181</Words>
  <Application>Microsoft Office PowerPoint</Application>
  <PresentationFormat>Předvádění na obrazovce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110</cp:revision>
  <cp:lastPrinted>2016-05-05T10:40:20Z</cp:lastPrinted>
  <dcterms:created xsi:type="dcterms:W3CDTF">2015-07-16T11:02:07Z</dcterms:created>
  <dcterms:modified xsi:type="dcterms:W3CDTF">2024-11-05T08:38:54Z</dcterms:modified>
</cp:coreProperties>
</file>