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84" autoAdjust="0"/>
  </p:normalViewPr>
  <p:slideViewPr>
    <p:cSldViewPr>
      <p:cViewPr>
        <p:scale>
          <a:sx n="75" d="100"/>
          <a:sy n="75" d="100"/>
        </p:scale>
        <p:origin x="-133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F88E2-DFC0-42AF-9720-2361E34EAF79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E4273-A489-4915-9E0F-F18AF49BD9F0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959600" y="188913"/>
            <a:ext cx="1924050" cy="58785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82688" y="188913"/>
            <a:ext cx="5624512" cy="58785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FB32A-D979-4660-8E9E-5E7C5BD80EA5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D0E99-F7F0-4EFA-8E73-8BB2AD6E4B9A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DFF44-7F82-4264-AE21-07A3C603044C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87450" y="1600200"/>
            <a:ext cx="3771900" cy="4467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11750" y="1600200"/>
            <a:ext cx="3771900" cy="4467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42580-7713-4B8E-8B27-9A88D8C57F6A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4D52F-B5D7-4722-861C-5D352A4FB0A0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C5921-1B7C-46C6-A3B9-FAE4DB55022B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14650-A099-4CA0-B831-4247635B4937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B7D72-D0EF-4C0E-8CF0-1965815F6F75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A4359-B50E-455E-99DC-2F6C663917E0}" type="slidenum">
              <a:rPr lang="fr-FR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SilverBullet:Users:therezelefevre:Documents:1%20-%20ON%20THE%20GO%20[13]:1%20-%20DOSSIERS%20:SEB%20IDENTIT&#201;%20GROUPE:11&#176;%20CHARTE:01%20-%20CALAGES:PRES%20POWER%20PONT:CALAGE:IMPORTLOGO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2688" y="188913"/>
            <a:ext cx="7680325" cy="6477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smtClean="0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600200"/>
            <a:ext cx="76962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smtClean="0"/>
              <a:t>Cliquez pour modifier les styles du texte du masque</a:t>
            </a:r>
          </a:p>
          <a:p>
            <a:pPr lvl="1"/>
            <a:r>
              <a:rPr lang="fr-FR" altLang="ja-JP" smtClean="0"/>
              <a:t>Deuxième niveau</a:t>
            </a:r>
          </a:p>
          <a:p>
            <a:pPr lvl="2"/>
            <a:r>
              <a:rPr lang="fr-FR" altLang="ja-JP" smtClean="0"/>
              <a:t>Troisième niveau</a:t>
            </a:r>
          </a:p>
          <a:p>
            <a:pPr lvl="3"/>
            <a:r>
              <a:rPr lang="fr-FR" altLang="ja-JP" smtClean="0"/>
              <a:t>Quatrième niveau</a:t>
            </a:r>
          </a:p>
          <a:p>
            <a:pPr lvl="4"/>
            <a:r>
              <a:rPr lang="fr-FR" altLang="ja-JP" smtClean="0"/>
              <a:t>Cinquième niveau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9538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aseline="0">
                <a:latin typeface="Arial" charset="0"/>
                <a:ea typeface="ＭＳ Ｐゴシック" pitchFamily="1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775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>
                <a:latin typeface="Arial" charset="0"/>
                <a:ea typeface="ＭＳ Ｐゴシック" pitchFamily="1" charset="-128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altLang="ja-JP">
              <a:solidFill>
                <a:srgbClr val="000000"/>
              </a:solidFill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62775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>
                <a:latin typeface="Arial" charset="0"/>
                <a:ea typeface="ＭＳ Ｐゴシック" pitchFamily="1" charset="-128"/>
              </a:defRPr>
            </a:lvl1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81174478-C53C-4C9E-9C32-FBAAD172B6F4}" type="slidenum">
              <a:rPr lang="fr-FR" altLang="ja-JP">
                <a:solidFill>
                  <a:srgbClr val="000000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r-FR" altLang="ja-JP">
              <a:solidFill>
                <a:srgbClr val="000000"/>
              </a:solidFill>
            </a:endParaRPr>
          </a:p>
        </p:txBody>
      </p:sp>
      <p:pic>
        <p:nvPicPr>
          <p:cNvPr id="1031" name="Picture 7" descr="SilverBullet:Users:therezelefevre:Documents:1 - ON THE GO [13]:1 - DOSSIERS :SEB IDENTITÉ GROUPE:11° CHARTE:01 - CALAGES:PRES POWER PONT:CALAGE:IMPORTLOGO.jpg"/>
          <p:cNvPicPr>
            <a:picLocks noChangeAspect="1" noChangeArrowheads="1"/>
          </p:cNvPicPr>
          <p:nvPr/>
        </p:nvPicPr>
        <p:blipFill>
          <a:blip r:embed="rId13" r:link="rId14" cstate="print"/>
          <a:srcRect/>
          <a:stretch>
            <a:fillRect/>
          </a:stretch>
        </p:blipFill>
        <p:spPr bwMode="auto">
          <a:xfrm>
            <a:off x="0" y="0"/>
            <a:ext cx="1109663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Verdana" pitchFamily="34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E1111"/>
        </a:buClr>
        <a:buFont typeface="Wingdings 2" pitchFamily="18" charset="2"/>
        <a:buChar char="¢"/>
        <a:defRPr sz="2400" b="1">
          <a:solidFill>
            <a:srgbClr val="8E858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 2" pitchFamily="18" charset="2"/>
        <a:buChar char="¡"/>
        <a:defRPr sz="2000" b="1">
          <a:solidFill>
            <a:srgbClr val="8E858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 2" pitchFamily="18" charset="2"/>
        <a:buChar char="¡"/>
        <a:defRPr sz="1900" b="1">
          <a:solidFill>
            <a:srgbClr val="8E8581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900" b="1">
          <a:solidFill>
            <a:srgbClr val="8E8581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900" b="1">
          <a:solidFill>
            <a:srgbClr val="8E8581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1900" b="1">
          <a:solidFill>
            <a:srgbClr val="8E8581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1900" b="1">
          <a:solidFill>
            <a:srgbClr val="8E8581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1900" b="1">
          <a:solidFill>
            <a:srgbClr val="8E8581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1900" b="1">
          <a:solidFill>
            <a:srgbClr val="8E858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4572000" y="548680"/>
            <a:ext cx="4283968" cy="4154984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Maximální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účinnost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všech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druzích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povrchů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.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cs-CZ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E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nergetická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účinnost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A;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účinnost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vysávání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kobercích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A;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účinnost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vysávání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tvrdých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podlahách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A;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účinnost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filtrace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A;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příkon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750 W;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typ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sáčku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: HEPA Hygiene+;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kapacita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sáčku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4,5l;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hlučnost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66dB(A);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elektronická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regulace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sací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síly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indikátor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výměny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sáčku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navíjení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přívodní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šňůry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délka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přívodní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šňůry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/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akční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radius 8,4/11m;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PŘÍSLUŠENSTVÍ: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teleskopická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kovová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sací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trubice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univerzální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hubice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Deep Clean;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parketová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hubice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kartáček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nábytek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/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štěrbinová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hubice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2v1;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maxi turbo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kartáč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mini turbo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kartáč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barva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: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bílá</a:t>
            </a:r>
            <a:endParaRPr lang="cs-CZ" sz="1200" dirty="0" smtClean="0">
              <a:solidFill>
                <a:srgbClr val="8E8581"/>
              </a:solidFill>
              <a:latin typeface="Verdana" pitchFamily="34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87624" y="0"/>
            <a:ext cx="7956376" cy="4001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Rowenta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Silence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Force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Extreme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AAAA Turbo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Animal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Care,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Ref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. RO6477EA</a:t>
            </a:r>
          </a:p>
        </p:txBody>
      </p:sp>
      <p:pic>
        <p:nvPicPr>
          <p:cNvPr id="13" name="Picture 21" descr="Logo Rowenta bla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79388" y="6545263"/>
            <a:ext cx="1944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Line 3"/>
          <p:cNvSpPr>
            <a:spLocks noChangeShapeType="1"/>
          </p:cNvSpPr>
          <p:nvPr/>
        </p:nvSpPr>
        <p:spPr bwMode="auto">
          <a:xfrm>
            <a:off x="1187624" y="0"/>
            <a:ext cx="0" cy="6165850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solidFill>
                <a:prstClr val="black"/>
              </a:solidFill>
            </a:endParaRPr>
          </a:p>
        </p:txBody>
      </p:sp>
      <p:pic>
        <p:nvPicPr>
          <p:cNvPr id="1030" name="Picture 6" descr="X:\Marketing\VÝROBKOVÁ DATABÁZE_Product_database\6.NOVELTIES 2015\160 - vacuum cleaners bagged\RO6477\Details RO6477\RO6477_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424" y="3356992"/>
            <a:ext cx="1081192" cy="1080000"/>
          </a:xfrm>
          <a:prstGeom prst="rect">
            <a:avLst/>
          </a:prstGeom>
          <a:noFill/>
        </p:spPr>
      </p:pic>
      <p:pic>
        <p:nvPicPr>
          <p:cNvPr id="1031" name="Picture 7" descr="X:\Marketing\VÝROBKOVÁ DATABÁZE_Product_database\6.NOVELTIES 2015\160 - vacuum cleaners bagged\RO6477\Details RO6477\RO6477_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424" y="2060848"/>
            <a:ext cx="1078811" cy="1080000"/>
          </a:xfrm>
          <a:prstGeom prst="rect">
            <a:avLst/>
          </a:prstGeom>
          <a:noFill/>
        </p:spPr>
      </p:pic>
      <p:pic>
        <p:nvPicPr>
          <p:cNvPr id="1033" name="Picture 9" descr="X:\Marketing\VÝROBKOVÁ DATABÁZE_Product_database\6.NOVELTIES 2015\160 - vacuum cleaners bagged\RO6477\Details RO6477\RO6477_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4653256"/>
            <a:ext cx="1105346" cy="1080000"/>
          </a:xfrm>
          <a:prstGeom prst="rect">
            <a:avLst/>
          </a:prstGeom>
          <a:noFill/>
        </p:spPr>
      </p:pic>
      <p:pic>
        <p:nvPicPr>
          <p:cNvPr id="12" name="Picture 3" descr="X:\Marketing\VÝROBKOVÁ DATABÁZE_Product_database\6.NOVELTIES 2015\160 - vacuum cleaners bagged\RO6477\Details RO6477\RO6477_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1052736"/>
            <a:ext cx="3426577" cy="4248472"/>
          </a:xfrm>
          <a:prstGeom prst="rect">
            <a:avLst/>
          </a:prstGeom>
          <a:noFill/>
        </p:spPr>
      </p:pic>
      <p:pic>
        <p:nvPicPr>
          <p:cNvPr id="14" name="Picture 2" descr="C:\Users\mkrizova\Desktop\ScreenHunter_01 Jul. 24 13.5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73290" y="4125261"/>
            <a:ext cx="1470710" cy="2732739"/>
          </a:xfrm>
          <a:prstGeom prst="rect">
            <a:avLst/>
          </a:prstGeom>
          <a:noFill/>
        </p:spPr>
      </p:pic>
      <p:pic>
        <p:nvPicPr>
          <p:cNvPr id="15" name="Picture 4" descr="C:\Users\mkrizova\Desktop\ScreenHunter_05 Jul. 24 13.5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59832" y="1268760"/>
            <a:ext cx="1584176" cy="792088"/>
          </a:xfrm>
          <a:prstGeom prst="rect">
            <a:avLst/>
          </a:prstGeom>
          <a:noFill/>
        </p:spPr>
      </p:pic>
      <p:pic>
        <p:nvPicPr>
          <p:cNvPr id="16" name="Picture 5" descr="C:\Users\mkrizova\Desktop\ScreenHunter_06 Jul. 24 13.55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67944" y="5373216"/>
            <a:ext cx="3384376" cy="12789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4572000" y="548680"/>
            <a:ext cx="4283968" cy="4154984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Maximálna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účinnosť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všetkých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druhoch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povrchov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.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Energetická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účinnosť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A;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účinnosť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vysávania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kobercoch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A;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účinnosť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vysávania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tvrdých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podlahách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A;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účinnosť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filtrácie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A;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príkon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750 W;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typ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vrecka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: HEPA Hygiene +;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kapacita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vrecka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4,5l;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hlučnosť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66dB (A);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elektronická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regulácia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sacej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sily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indikátor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výmeny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vrecka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navíjanie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prívodnej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šnúry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dĺžka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prívodnej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šnúry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/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akčný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rádius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8,4 / 11m;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PRÍSLUŠENSTVO: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teleskopická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kovová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sacia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trubica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univerzálna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hubica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Deep Clean;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parketová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hubica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kefka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nábytok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/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štrbinová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hubica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 2v1;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maxi turbo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kefa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mini turbo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kefa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;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farba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: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biela</a:t>
            </a:r>
            <a:endParaRPr lang="cs-CZ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87624" y="0"/>
            <a:ext cx="7956376" cy="4001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Rowenta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Silence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Force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Extreme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AAAA Turbo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Animal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Care,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Ref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. RO6477EA</a:t>
            </a:r>
          </a:p>
        </p:txBody>
      </p:sp>
      <p:pic>
        <p:nvPicPr>
          <p:cNvPr id="13" name="Picture 21" descr="Logo Rowenta bla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 flipH="1" flipV="1">
            <a:off x="179388" y="6545263"/>
            <a:ext cx="1944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Line 3"/>
          <p:cNvSpPr>
            <a:spLocks noChangeShapeType="1"/>
          </p:cNvSpPr>
          <p:nvPr/>
        </p:nvSpPr>
        <p:spPr bwMode="auto">
          <a:xfrm>
            <a:off x="1187624" y="0"/>
            <a:ext cx="0" cy="6165850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solidFill>
                <a:prstClr val="black"/>
              </a:solidFill>
            </a:endParaRPr>
          </a:p>
        </p:txBody>
      </p:sp>
      <p:pic>
        <p:nvPicPr>
          <p:cNvPr id="1030" name="Picture 6" descr="X:\Marketing\VÝROBKOVÁ DATABÁZE_Product_database\6.NOVELTIES 2015\160 - vacuum cleaners bagged\RO6477\Details RO6477\RO6477_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424" y="3356992"/>
            <a:ext cx="1081192" cy="1080000"/>
          </a:xfrm>
          <a:prstGeom prst="rect">
            <a:avLst/>
          </a:prstGeom>
          <a:noFill/>
        </p:spPr>
      </p:pic>
      <p:pic>
        <p:nvPicPr>
          <p:cNvPr id="1031" name="Picture 7" descr="X:\Marketing\VÝROBKOVÁ DATABÁZE_Product_database\6.NOVELTIES 2015\160 - vacuum cleaners bagged\RO6477\Details RO6477\RO6477_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424" y="2060848"/>
            <a:ext cx="1078811" cy="1080000"/>
          </a:xfrm>
          <a:prstGeom prst="rect">
            <a:avLst/>
          </a:prstGeom>
          <a:noFill/>
        </p:spPr>
      </p:pic>
      <p:pic>
        <p:nvPicPr>
          <p:cNvPr id="1033" name="Picture 9" descr="X:\Marketing\VÝROBKOVÁ DATABÁZE_Product_database\6.NOVELTIES 2015\160 - vacuum cleaners bagged\RO6477\Details RO6477\RO6477_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496" y="4653256"/>
            <a:ext cx="1105346" cy="1080000"/>
          </a:xfrm>
          <a:prstGeom prst="rect">
            <a:avLst/>
          </a:prstGeom>
          <a:noFill/>
        </p:spPr>
      </p:pic>
      <p:pic>
        <p:nvPicPr>
          <p:cNvPr id="12" name="Picture 3" descr="X:\Marketing\VÝROBKOVÁ DATABÁZE_Product_database\6.NOVELTIES 2015\160 - vacuum cleaners bagged\RO6477\Details RO6477\RO6477_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1052736"/>
            <a:ext cx="3426577" cy="4248472"/>
          </a:xfrm>
          <a:prstGeom prst="rect">
            <a:avLst/>
          </a:prstGeom>
          <a:noFill/>
        </p:spPr>
      </p:pic>
      <p:pic>
        <p:nvPicPr>
          <p:cNvPr id="14" name="Picture 2" descr="C:\Users\mkrizova\Desktop\ScreenHunter_01 Jul. 24 13.5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73290" y="4125261"/>
            <a:ext cx="1470710" cy="2732739"/>
          </a:xfrm>
          <a:prstGeom prst="rect">
            <a:avLst/>
          </a:prstGeom>
          <a:noFill/>
        </p:spPr>
      </p:pic>
      <p:pic>
        <p:nvPicPr>
          <p:cNvPr id="15" name="Picture 4" descr="C:\Users\mkrizova\Desktop\ScreenHunter_05 Jul. 24 13.5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59832" y="1268760"/>
            <a:ext cx="1584176" cy="792088"/>
          </a:xfrm>
          <a:prstGeom prst="rect">
            <a:avLst/>
          </a:prstGeom>
          <a:noFill/>
        </p:spPr>
      </p:pic>
      <p:pic>
        <p:nvPicPr>
          <p:cNvPr id="16" name="Picture 5" descr="C:\Users\mkrizova\Desktop\ScreenHunter_06 Jul. 24 13.55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67944" y="5373216"/>
            <a:ext cx="3384376" cy="12789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X:\Marketing\VÝROBKOVÁ DATABÁZE_Product_database\6.NOVELTIES 2015\160 - vacuum cleaners bagged\RO6477\Details RO6477\RO6477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052736"/>
            <a:ext cx="3426577" cy="4248472"/>
          </a:xfrm>
          <a:prstGeom prst="rect">
            <a:avLst/>
          </a:prstGeom>
          <a:noFill/>
        </p:spPr>
      </p:pic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4572000" y="641013"/>
            <a:ext cx="4283968" cy="3970318"/>
          </a:xfrm>
          <a:prstGeom prst="rect">
            <a:avLst/>
          </a:prstGeom>
          <a:noFill/>
          <a:ln w="31750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Energia hatékonysága A; 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Szőnyegen való szívás hatékonysága A; 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Kemény felületeken való szívás hatékonysága A; 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Szűréshatékonyság A; 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Teljesítmény 750 W; 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Porzsák típus HEPA Hygiene +; 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Porzsák kapacitás 4,5l; 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Zajszínt 66dB (A); 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Elektronikus teljesítmény szabályozás;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Zsáktelítettség jelző; 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Tápkábel hossza / sugara 8,4 / 11m;</a:t>
            </a:r>
          </a:p>
          <a:p>
            <a:pPr marL="273050" indent="-266700">
              <a:buClr>
                <a:srgbClr val="CE1111"/>
              </a:buClr>
              <a:buFont typeface="Wingdings 2" pitchFamily="18" charset="2"/>
              <a:buChar char="¢"/>
            </a:pPr>
            <a:endParaRPr lang="hu-HU" sz="1200" dirty="0" smtClean="0">
              <a:solidFill>
                <a:schemeClr val="bg1">
                  <a:lumMod val="50000"/>
                </a:schemeClr>
              </a:solidFill>
              <a:ea typeface="Verdana" pitchFamily="34" charset="0"/>
              <a:cs typeface="Verdana" pitchFamily="34" charset="0"/>
            </a:endParaRPr>
          </a:p>
          <a:p>
            <a:pPr marL="273050" indent="-266700">
              <a:buClr>
                <a:srgbClr val="CE1111"/>
              </a:buClr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Tartozékok:</a:t>
            </a: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Fém teleszkopikus szívócső;</a:t>
            </a: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Univerzális szívófej bármilyen felülethez Deep Clean; </a:t>
            </a: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HEFA parketta fej / kemény padlóra;</a:t>
            </a: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Kárpittisztító fej / réstisztító tartozék 2in1; </a:t>
            </a: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Maxi turbo kefe; </a:t>
            </a: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Mini turbo kefe; </a:t>
            </a:r>
          </a:p>
          <a:p>
            <a:pPr marL="273050" indent="-266700">
              <a:buClr>
                <a:srgbClr val="CE1111"/>
              </a:buClr>
              <a:buFont typeface="Wingdings" pitchFamily="2" charset="2"/>
              <a:buChar char="§"/>
            </a:pPr>
            <a:r>
              <a:rPr lang="hu-HU" sz="12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Verdana" pitchFamily="34" charset="0"/>
              </a:rPr>
              <a:t>Szín: fehér</a:t>
            </a:r>
            <a:endParaRPr lang="cs-CZ" sz="1200" dirty="0" smtClean="0">
              <a:solidFill>
                <a:srgbClr val="8E8581"/>
              </a:solidFill>
              <a:latin typeface="Verdana" pitchFamily="34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87624" y="0"/>
            <a:ext cx="7956376" cy="40011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Rowenta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Silence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Force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Extreme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AAAA Turbo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Animal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 Care, </a:t>
            </a:r>
            <a:r>
              <a:rPr lang="cs-CZ" sz="2000" b="1" dirty="0" err="1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Ref</a:t>
            </a:r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  <a:ea typeface="Times New Roman" pitchFamily="18" charset="0"/>
              </a:rPr>
              <a:t>. RO6477EA</a:t>
            </a:r>
          </a:p>
        </p:txBody>
      </p:sp>
      <p:pic>
        <p:nvPicPr>
          <p:cNvPr id="13" name="Picture 21" descr="Logo Rowenta bla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0800000" flipH="1" flipV="1">
            <a:off x="179388" y="6545263"/>
            <a:ext cx="1944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Line 3"/>
          <p:cNvSpPr>
            <a:spLocks noChangeShapeType="1"/>
          </p:cNvSpPr>
          <p:nvPr/>
        </p:nvSpPr>
        <p:spPr bwMode="auto">
          <a:xfrm>
            <a:off x="1187624" y="0"/>
            <a:ext cx="0" cy="6165850"/>
          </a:xfrm>
          <a:prstGeom prst="line">
            <a:avLst/>
          </a:prstGeom>
          <a:noFill/>
          <a:ln w="3810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solidFill>
                <a:prstClr val="black"/>
              </a:solidFill>
            </a:endParaRPr>
          </a:p>
        </p:txBody>
      </p:sp>
      <p:pic>
        <p:nvPicPr>
          <p:cNvPr id="1030" name="Picture 6" descr="X:\Marketing\VÝROBKOVÁ DATABÁZE_Product_database\6.NOVELTIES 2015\160 - vacuum cleaners bagged\RO6477\Details RO6477\RO6477_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424" y="3356992"/>
            <a:ext cx="1081192" cy="1080000"/>
          </a:xfrm>
          <a:prstGeom prst="rect">
            <a:avLst/>
          </a:prstGeom>
          <a:noFill/>
        </p:spPr>
      </p:pic>
      <p:pic>
        <p:nvPicPr>
          <p:cNvPr id="1031" name="Picture 7" descr="X:\Marketing\VÝROBKOVÁ DATABÁZE_Product_database\6.NOVELTIES 2015\160 - vacuum cleaners bagged\RO6477\Details RO6477\RO6477_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424" y="2060848"/>
            <a:ext cx="1078811" cy="1080000"/>
          </a:xfrm>
          <a:prstGeom prst="rect">
            <a:avLst/>
          </a:prstGeom>
          <a:noFill/>
        </p:spPr>
      </p:pic>
      <p:pic>
        <p:nvPicPr>
          <p:cNvPr id="1033" name="Picture 9" descr="X:\Marketing\VÝROBKOVÁ DATABÁZE_Product_database\6.NOVELTIES 2015\160 - vacuum cleaners bagged\RO6477\Details RO6477\RO6477_5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496" y="4653256"/>
            <a:ext cx="1105346" cy="1080000"/>
          </a:xfrm>
          <a:prstGeom prst="rect">
            <a:avLst/>
          </a:prstGeom>
          <a:noFill/>
        </p:spPr>
      </p:pic>
      <p:pic>
        <p:nvPicPr>
          <p:cNvPr id="2" name="Picture 2" descr="C:\Users\mkrizova\Desktop\ScreenHunter_01 Jul. 24 13.5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73290" y="4125261"/>
            <a:ext cx="1470710" cy="2732739"/>
          </a:xfrm>
          <a:prstGeom prst="rect">
            <a:avLst/>
          </a:prstGeom>
          <a:noFill/>
        </p:spPr>
      </p:pic>
      <p:pic>
        <p:nvPicPr>
          <p:cNvPr id="1028" name="Picture 4" descr="C:\Users\mkrizova\Desktop\ScreenHunter_05 Jul. 24 13.5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59832" y="1268760"/>
            <a:ext cx="1584176" cy="792088"/>
          </a:xfrm>
          <a:prstGeom prst="rect">
            <a:avLst/>
          </a:prstGeom>
          <a:noFill/>
        </p:spPr>
      </p:pic>
      <p:pic>
        <p:nvPicPr>
          <p:cNvPr id="1029" name="Picture 5" descr="C:\Users\mkrizova\Desktop\ScreenHunter_06 Jul. 24 13.55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67944" y="5373216"/>
            <a:ext cx="3384376" cy="127897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B Presentation">
  <a:themeElements>
    <a:clrScheme name="SEB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B Presentation">
      <a:majorFont>
        <a:latin typeface="Verdana"/>
        <a:ea typeface="ＭＳ Ｐゴシック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30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SEB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328</Words>
  <Application>Microsoft Office PowerPoint</Application>
  <PresentationFormat>Předvádění na obrazovce (4:3)</PresentationFormat>
  <Paragraphs>66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SEB Presentation</vt:lpstr>
      <vt:lpstr>Snímek 1</vt:lpstr>
      <vt:lpstr>Snímek 2</vt:lpstr>
      <vt:lpstr>Snímek 3</vt:lpstr>
    </vt:vector>
  </TitlesOfParts>
  <Company>Groupe SEB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Minicompact</dc:title>
  <dc:creator>Pavlína Vacková</dc:creator>
  <cp:lastModifiedBy>mkrizova</cp:lastModifiedBy>
  <cp:revision>94</cp:revision>
  <dcterms:created xsi:type="dcterms:W3CDTF">2010-11-18T14:50:15Z</dcterms:created>
  <dcterms:modified xsi:type="dcterms:W3CDTF">2015-07-24T11:57:23Z</dcterms:modified>
</cp:coreProperties>
</file>