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225" autoAdjust="0"/>
    <p:restoredTop sz="95394" autoAdjust="0"/>
  </p:normalViewPr>
  <p:slideViewPr>
    <p:cSldViewPr>
      <p:cViewPr varScale="1">
        <p:scale>
          <a:sx n="89" d="100"/>
          <a:sy n="89" d="100"/>
        </p:scale>
        <p:origin x="188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13.09.2022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4462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HW90G-B14979TU1S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Předem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plněná automatická pračka Slim </a:t>
            </a:r>
            <a:r>
              <a:rPr lang="cs-CZ" altLang="cs-CZ" sz="1400" dirty="0">
                <a:solidFill>
                  <a:srgbClr val="4472C4"/>
                </a:solidFill>
                <a:latin typeface="Arial" charset="0"/>
              </a:rPr>
              <a:t>I-PRO SERIES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7 PLUS</a:t>
            </a:r>
            <a:endParaRPr lang="cs-CZ" altLang="cs-CZ" sz="1400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Direct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Motion motor, ABT antibakteriální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ošetření, i-</a:t>
            </a:r>
            <a:r>
              <a:rPr lang="cs-CZ" altLang="cs-CZ" sz="1200" dirty="0" err="1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time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Refresh, digitální dotykový displej, rychlý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cyklus, odstraňování skvrn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0,566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57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1330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buNone/>
            </a:pPr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Wifi + Bluetooth připojení </a:t>
            </a:r>
            <a:r>
              <a:rPr lang="cs-CZ" altLang="cs-CZ" sz="800" dirty="0">
                <a:latin typeface="Arial" panose="020B0604020202020204" pitchFamily="34" charset="0"/>
              </a:rPr>
              <a:t>-  možnost bezdotykového připojení k Wifi a ovládání pračky přes aplikaci hOn s více než 60 dalšími programy a funkcemi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Aplikace hOn navrhne nejlepší program pro péči o vaše oděvy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aplikacemi Alexa (Amazon) a Google (v ENG</a:t>
            </a:r>
            <a:r>
              <a:rPr lang="cs-CZ" altLang="cs-CZ" sz="800" b="1" dirty="0" smtClean="0">
                <a:latin typeface="Arial" panose="020B0604020202020204" pitchFamily="34" charset="0"/>
              </a:rPr>
              <a:t>)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Motion Motor – motor umístěný přímo na bubnu bez použití řemenu, tichý chod pouhých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69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dB(A) při odstřeďování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Záruka na motor 12 let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ABT – antibakt. ošetření zásuvky na detergent a gumového těsnění dvířek</a:t>
            </a:r>
          </a:p>
          <a:p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SmartDualSpray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dvojité sprchování okénka dvířek a gumového těsnění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PillowDrum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– šetrný buben s polštářkovými výstupky, Osvětlení bubnu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– regulace doby praní dle potřeby</a:t>
            </a:r>
          </a:p>
          <a:p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 „Refresh“- Osvěžení - vytváří jemnou a teplou vodní mlhu, která proniká do vláken; zbavuje zápachu, desinfikuje a sterilizuje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prádlo</a:t>
            </a:r>
          </a:p>
          <a:p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XL Buben s průměrem 525 mm umožňující SLIM rozměr v kapacitě 9 kg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Programy </a:t>
            </a:r>
          </a:p>
          <a:p>
            <a:pPr marL="0" indent="0">
              <a:buNone/>
            </a:pP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13 programů + Wifi: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Bavlna, Syntetika,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Košile, Vlna, Jemné prádlo, Antialergenní péče, Osvěžení (Refresh), Dětské prádlo, Smart AI, Rychlý 15‘, Dálkové ovládání (Wifi), Odstředění, Bavlna 20 °C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ECO 40-60</a:t>
            </a: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Nastavení teploty praní, Nastavení otáček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odstřeďování,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cs-CZ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Proti pomačkání,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Přídavné máchání,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Odložený konec programu, </a:t>
            </a: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Odstraňování skvrn (6 druhů),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Dětský zámek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Bezpečnostní zámek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dveří; Ochrana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proti úniku vody Antioverflow</a:t>
            </a: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8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Digitální dotykový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displej;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</a:t>
            </a: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Motion motor;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Objem bubnu 54 l, otvor 36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cm; průměr bubnu 52,5 cm; </a:t>
            </a:r>
            <a:r>
              <a:rPr lang="cs-CZ" sz="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bubnu</a:t>
            </a:r>
            <a:endParaRPr lang="cs-CZ" sz="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Materiál bubnu Nerez/ vany Silitech</a:t>
            </a:r>
          </a:p>
          <a:p>
            <a:pPr marL="0" indent="0">
              <a:buNone/>
            </a:pP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31019087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6921081596517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850 x 595 x 440</a:t>
            </a: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88024" y="5223867"/>
            <a:ext cx="897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Odstraňování skvrn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výběru ze 6 druhů skvrn s přesným zacílením</a:t>
            </a:r>
          </a:p>
        </p:txBody>
      </p:sp>
      <p:sp>
        <p:nvSpPr>
          <p:cNvPr id="25" name="TextovéPole 24"/>
          <p:cNvSpPr txBox="1"/>
          <p:nvPr/>
        </p:nvSpPr>
        <p:spPr>
          <a:xfrm>
            <a:off x="4868648" y="4441235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Antibakteriální ošetření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zásuvky na prášek a těsnění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900633" y="2708920"/>
            <a:ext cx="8018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Velká kapacita ve SLIM provedení - 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kg v pouhých 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 cm hloubky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27" name="TextovéPole 26"/>
          <p:cNvSpPr txBox="1"/>
          <p:nvPr/>
        </p:nvSpPr>
        <p:spPr>
          <a:xfrm>
            <a:off x="4849533" y="1872755"/>
            <a:ext cx="897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Motion Motor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motor umístěný přímo na bubnu bez použití řemenu, tichý chod </a:t>
            </a:r>
          </a:p>
        </p:txBody>
      </p:sp>
      <p:pic>
        <p:nvPicPr>
          <p:cNvPr id="28" name="Obrázek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1844824"/>
            <a:ext cx="720000" cy="72000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658962"/>
            <a:ext cx="720000" cy="720000"/>
          </a:xfrm>
          <a:prstGeom prst="rect">
            <a:avLst/>
          </a:prstGeom>
        </p:spPr>
      </p:pic>
      <p:sp>
        <p:nvSpPr>
          <p:cNvPr id="31" name="TextovéPole 30"/>
          <p:cNvSpPr txBox="1"/>
          <p:nvPr/>
        </p:nvSpPr>
        <p:spPr>
          <a:xfrm>
            <a:off x="4887023" y="3733742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i-time – 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regulace doby praní dle potřeby</a:t>
            </a: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33" y="4358744"/>
            <a:ext cx="720000" cy="720000"/>
          </a:xfrm>
          <a:prstGeom prst="rect">
            <a:avLst/>
          </a:prstGeom>
        </p:spPr>
      </p:pic>
      <p:sp>
        <p:nvSpPr>
          <p:cNvPr id="39" name="Obdélník 38"/>
          <p:cNvSpPr/>
          <p:nvPr/>
        </p:nvSpPr>
        <p:spPr>
          <a:xfrm>
            <a:off x="4093659" y="5244325"/>
            <a:ext cx="478342" cy="27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05" y="5271634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7" t="8000" r="19778" b="8000"/>
          <a:stretch/>
        </p:blipFill>
        <p:spPr>
          <a:xfrm>
            <a:off x="5787658" y="2481267"/>
            <a:ext cx="1776023" cy="24496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99584" y="856545"/>
            <a:ext cx="770944" cy="756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330" y="2380781"/>
            <a:ext cx="1295642" cy="25912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493" y="2778498"/>
            <a:ext cx="720000" cy="720000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4885847" y="1013827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 rotWithShape="1">
          <a:blip r:embed="rId12"/>
          <a:srcRect l="3022" t="8817" r="4558" b="5317"/>
          <a:stretch/>
        </p:blipFill>
        <p:spPr>
          <a:xfrm>
            <a:off x="4139952" y="994356"/>
            <a:ext cx="733246" cy="741873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6865" y="1054681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1990</TotalTime>
  <Words>110</Words>
  <Application>Microsoft Office PowerPoint</Application>
  <PresentationFormat>Předvádění na obrazovce (4:3)</PresentationFormat>
  <Paragraphs>57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282</cp:revision>
  <cp:lastPrinted>2016-05-31T13:00:02Z</cp:lastPrinted>
  <dcterms:created xsi:type="dcterms:W3CDTF">2015-07-16T11:02:07Z</dcterms:created>
  <dcterms:modified xsi:type="dcterms:W3CDTF">2022-09-13T08:49:02Z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