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EY 27SE7-S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>
                <a:latin typeface="Arial" charset="0"/>
              </a:rPr>
              <a:t>plněná automatická pračka SLIM ProWash </a:t>
            </a:r>
            <a:r>
              <a:rPr lang="cs-CZ" altLang="cs-CZ" sz="1400" dirty="0" smtClean="0">
                <a:latin typeface="Arial" charset="0"/>
              </a:rPr>
              <a:t>100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Pára, ProActive Wash, digitální displej, invertorový motor Speed Drive, Smart Spray, Clean 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A-15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3:28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Wash - automaticky přizpůsobí účinnost praní objemu a typu náplně pro nejlepší výsledky. Dokonalé smísení vody a pracího prostředku umožňuje prát již při teplotě 30 °C 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Osvěžení párou - odstranění zápachu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>
                <a:latin typeface="Arial" charset="0"/>
              </a:rPr>
              <a:t>% nižší než ve třídě A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Rychlý, Osvěžení párou, Speciální 39 m in, Jemné, Bavlna, 20 °C studené praní, Hygienický Plus 59 min (parní), Syntetika, Čištění bubnu, Máchání, Vypouštění a Odstřeďování, Eco 40-60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Nastavení teploty praní a otáček odstřeďování, Odložený start až 24 hod, Poloviční náplň, </a:t>
            </a:r>
            <a:r>
              <a:rPr lang="cs-CZ" altLang="cs-CZ" sz="800" dirty="0" smtClean="0">
                <a:latin typeface="Arial" charset="0"/>
              </a:rPr>
              <a:t>Extra </a:t>
            </a:r>
            <a:r>
              <a:rPr lang="cs-CZ" altLang="cs-CZ" sz="800" dirty="0">
                <a:latin typeface="Arial" charset="0"/>
              </a:rPr>
              <a:t>máchání,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Digitální displej s tlačítky (číselný bez textu);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45 </a:t>
            </a:r>
            <a:r>
              <a:rPr lang="cs-CZ" altLang="cs-CZ" sz="800" dirty="0">
                <a:latin typeface="Arial" charset="0"/>
              </a:rPr>
              <a:t>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1891334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274029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 Osvěžení párou pro odstranění zápachu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31021092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8059019119731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se stříbrnými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467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439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058793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357485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712257" y="96396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</a:t>
            </a:r>
            <a:r>
              <a:rPr lang="cs-CZ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15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nižší než ve třídě 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05273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190361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532539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2693015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438921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100" y="4346473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5365405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913965" y="5356465"/>
            <a:ext cx="7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Clean Shield – antibakteriální ošetření těsnění dvířek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6951" r="18500" b="6951"/>
          <a:stretch/>
        </p:blipFill>
        <p:spPr>
          <a:xfrm>
            <a:off x="5813280" y="2603583"/>
            <a:ext cx="1567031" cy="22543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8820" y="1213814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75" y="2256745"/>
            <a:ext cx="1305204" cy="26104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1775</TotalTime>
  <Words>100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229</cp:revision>
  <cp:lastPrinted>2016-05-05T10:40:20Z</cp:lastPrinted>
  <dcterms:created xsi:type="dcterms:W3CDTF">2015-07-16T11:02:07Z</dcterms:created>
  <dcterms:modified xsi:type="dcterms:W3CDTF">2025-12-15T14:49:48Z</dcterms:modified>
</cp:coreProperties>
</file>