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C4C3"/>
    <a:srgbClr val="41403D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17" autoAdjust="0"/>
  </p:normalViewPr>
  <p:slideViewPr>
    <p:cSldViewPr>
      <p:cViewPr varScale="1">
        <p:scale>
          <a:sx n="89" d="100"/>
          <a:sy n="89" d="100"/>
        </p:scale>
        <p:origin x="1282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20.05.2025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20.05.2025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20.05.2025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20.05.2025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20.05.2025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-27384"/>
            <a:ext cx="9145016" cy="86409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6DC4C3"/>
                </a:solidFill>
                <a:latin typeface="Arial" charset="0"/>
              </a:rPr>
              <a:t>BR 48SBL6G-S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Předem </a:t>
            </a:r>
            <a:r>
              <a:rPr lang="cs-CZ" altLang="cs-CZ" sz="1400" dirty="0" smtClean="0">
                <a:latin typeface="Arial" charset="0"/>
              </a:rPr>
              <a:t>plněná automatická pračka SLIM ProWash 500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Wifi + Bluetooth, pára, dotykový displej s CZ, invertorový motor Speed Drive, 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Smart Spray, Clean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Shield, </a:t>
            </a:r>
            <a:r>
              <a:rPr lang="cs-CZ" altLang="cs-CZ" sz="1400" b="1" dirty="0" smtClean="0">
                <a:solidFill>
                  <a:srgbClr val="706F6F"/>
                </a:solidFill>
                <a:latin typeface="Arial" charset="0"/>
              </a:rPr>
              <a:t>A-10 </a:t>
            </a:r>
            <a:r>
              <a:rPr lang="cs-CZ" altLang="cs-CZ" sz="1400" b="1" dirty="0">
                <a:solidFill>
                  <a:srgbClr val="706F6F"/>
                </a:solidFill>
                <a:latin typeface="Arial" charset="0"/>
              </a:rPr>
              <a:t>%</a:t>
            </a:r>
            <a:endParaRPr lang="cs-CZ" altLang="cs-CZ" sz="1400" b="1" dirty="0">
              <a:solidFill>
                <a:srgbClr val="706F6F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836712"/>
            <a:ext cx="4067944" cy="602128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</a:t>
            </a:r>
            <a:r>
              <a:rPr lang="cs-CZ" altLang="cs-CZ" sz="800" b="1" dirty="0" smtClean="0">
                <a:latin typeface="Arial" charset="0"/>
              </a:rPr>
              <a:t>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Marketingové označení en.  účinnosti: o </a:t>
            </a:r>
            <a:r>
              <a:rPr lang="cs-CZ" altLang="cs-CZ" sz="800" b="1" dirty="0" smtClean="0">
                <a:latin typeface="Arial" charset="0"/>
              </a:rPr>
              <a:t>10 </a:t>
            </a:r>
            <a:r>
              <a:rPr lang="cs-CZ" altLang="cs-CZ" sz="800" b="1" dirty="0">
                <a:latin typeface="Arial" charset="0"/>
              </a:rPr>
              <a:t>% úspornější než třída 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Jmenovitá </a:t>
            </a:r>
            <a:r>
              <a:rPr lang="cs-CZ" altLang="cs-CZ" sz="800" dirty="0">
                <a:latin typeface="Arial" charset="0"/>
              </a:rPr>
              <a:t>kapacita (kg)		8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0,424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42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45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1330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3:38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Wifi + Bluetooth připojení - možnost ovládat pračku </a:t>
            </a:r>
            <a:r>
              <a:rPr lang="cs-CZ" altLang="cs-CZ" sz="800" b="1" dirty="0">
                <a:latin typeface="Arial" charset="0"/>
              </a:rPr>
              <a:t>přes aplikaci </a:t>
            </a:r>
            <a:r>
              <a:rPr lang="cs-CZ" altLang="cs-CZ" sz="800" b="1" dirty="0" smtClean="0">
                <a:latin typeface="Arial" charset="0"/>
              </a:rPr>
              <a:t>hOn </a:t>
            </a:r>
            <a:r>
              <a:rPr lang="cs-CZ" altLang="cs-CZ" sz="800" b="1" dirty="0" smtClean="0">
                <a:latin typeface="Arial" panose="020B0604020202020204" pitchFamily="34" charset="0"/>
              </a:rPr>
              <a:t>se </a:t>
            </a:r>
            <a:r>
              <a:rPr lang="cs-CZ" altLang="cs-CZ" sz="800" b="1" dirty="0">
                <a:latin typeface="Arial" panose="020B0604020202020204" pitchFamily="34" charset="0"/>
              </a:rPr>
              <a:t>širokou škálou dodatečných informací a </a:t>
            </a:r>
            <a:r>
              <a:rPr lang="cs-CZ" altLang="cs-CZ" sz="800" b="1" dirty="0" smtClean="0">
                <a:latin typeface="Arial" panose="020B0604020202020204" pitchFamily="34" charset="0"/>
              </a:rPr>
              <a:t>funkcí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</a:t>
            </a:r>
            <a:r>
              <a:rPr lang="cs-CZ" altLang="cs-CZ" sz="800" b="1" dirty="0" smtClean="0">
                <a:latin typeface="Arial" panose="020B0604020202020204" pitchFamily="34" charset="0"/>
              </a:rPr>
              <a:t>asistenty Alexa a Google (pouze v ENG)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panose="020B0604020202020204" pitchFamily="34" charset="0"/>
              </a:rPr>
              <a:t>Snap&amp;Wash – vyfoť prádlo a aplikace vybere nejvhodnější rychlý cyklus s dalšími nastaveními</a:t>
            </a:r>
            <a:endParaRPr lang="cs-CZ" altLang="cs-CZ" sz="800" b="1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ProActive Wash – speciální recirkulace vody přes 108 extra otvorů uvnitř bubnu zajišťuje rovnoměrnou, rychlou a účinnou fázi máchání i při rychlých cyklech. </a:t>
            </a:r>
            <a:r>
              <a:rPr lang="cs-CZ" altLang="cs-CZ" sz="800" i="1" dirty="0">
                <a:latin typeface="Arial" charset="0"/>
              </a:rPr>
              <a:t>** certifikováno Innovhub S-ISSI-2402241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Čištění bubnu zajistí absolutní hygienu pračky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Smart Spray – dvojité ostřikování skla dvířek na konci cyklu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Clean Shield – antibakteriální ošetření těsnění dvířek pro hygienu pračky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Program Hygienický Plus 59 min -  kombinuje působení páry s účinným mácháním a delší dobou praní s teplotou 60 °C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Šetrný buben s polštářkovými povrchem pro jemnou péči o prádlo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Energetická spotřeba praní je o </a:t>
            </a:r>
            <a:r>
              <a:rPr lang="cs-CZ" altLang="cs-CZ" sz="800" b="1" dirty="0" smtClean="0">
                <a:latin typeface="Arial" charset="0"/>
              </a:rPr>
              <a:t>10 </a:t>
            </a:r>
            <a:r>
              <a:rPr lang="cs-CZ" altLang="cs-CZ" sz="800" b="1" dirty="0">
                <a:latin typeface="Arial" charset="0"/>
              </a:rPr>
              <a:t>% nižší než ve třídě 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16 programů základních + Wifi programy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Eco </a:t>
            </a:r>
            <a:r>
              <a:rPr lang="cs-CZ" altLang="cs-CZ" sz="800" dirty="0">
                <a:latin typeface="Arial" charset="0"/>
              </a:rPr>
              <a:t>40 – 60</a:t>
            </a:r>
            <a:r>
              <a:rPr lang="cs-CZ" altLang="cs-CZ" sz="800" dirty="0" smtClean="0">
                <a:latin typeface="Arial" charset="0"/>
              </a:rPr>
              <a:t>°, Bílé, Smart Wash, Džíny, Syntetika a barevné, Ruční praní, Čištění bubnu</a:t>
            </a:r>
            <a:r>
              <a:rPr lang="cs-CZ" altLang="cs-CZ" sz="800" dirty="0">
                <a:latin typeface="Arial" charset="0"/>
              </a:rPr>
              <a:t>, Odčerpání + Odstřeďování</a:t>
            </a:r>
            <a:r>
              <a:rPr lang="cs-CZ" altLang="cs-CZ" sz="800" dirty="0" smtClean="0">
                <a:latin typeface="Arial" charset="0"/>
              </a:rPr>
              <a:t>,  Speciální 39 min, Rychlý, 20 °C Studené praní, </a:t>
            </a:r>
            <a:r>
              <a:rPr lang="cs-CZ" altLang="cs-CZ" sz="800" b="1" dirty="0" smtClean="0">
                <a:latin typeface="Arial" charset="0"/>
              </a:rPr>
              <a:t>Dezinfekční (parní)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b="1" dirty="0" smtClean="0">
                <a:latin typeface="Arial" charset="0"/>
              </a:rPr>
              <a:t>Hygienický Plus 59 min (parní), </a:t>
            </a:r>
            <a:r>
              <a:rPr lang="cs-CZ" altLang="cs-CZ" sz="800" dirty="0" smtClean="0">
                <a:latin typeface="Arial" charset="0"/>
              </a:rPr>
              <a:t>Bavlna, Jemné, Máchání, 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Odložený </a:t>
            </a:r>
            <a:r>
              <a:rPr lang="cs-CZ" altLang="cs-CZ" sz="800" dirty="0">
                <a:latin typeface="Arial" charset="0"/>
              </a:rPr>
              <a:t>start až 24 hod, Nastavení teploty </a:t>
            </a:r>
            <a:r>
              <a:rPr lang="cs-CZ" altLang="cs-CZ" sz="800" dirty="0" smtClean="0">
                <a:latin typeface="Arial" charset="0"/>
              </a:rPr>
              <a:t>praní a otáček </a:t>
            </a:r>
            <a:r>
              <a:rPr lang="cs-CZ" altLang="cs-CZ" sz="800" dirty="0">
                <a:latin typeface="Arial" charset="0"/>
              </a:rPr>
              <a:t>odstřeďování, </a:t>
            </a:r>
            <a:r>
              <a:rPr lang="cs-CZ" altLang="cs-CZ" sz="800" dirty="0" smtClean="0">
                <a:latin typeface="Arial" charset="0"/>
              </a:rPr>
              <a:t>Rychlé praní, Intenzivní, Proti pomačkání, Noční, Předpírka, Extra máchání, Zablokování tlačítek, Nastavení jazyka a zvuku, Wifi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Bezpečnostní </a:t>
            </a:r>
            <a:r>
              <a:rPr lang="cs-CZ" altLang="cs-CZ" sz="800" dirty="0">
                <a:latin typeface="Arial" charset="0"/>
              </a:rPr>
              <a:t>zámek </a:t>
            </a:r>
            <a:r>
              <a:rPr lang="cs-CZ" altLang="cs-CZ" sz="800" dirty="0" smtClean="0">
                <a:latin typeface="Arial" charset="0"/>
              </a:rPr>
              <a:t>dveří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Ochrana proti úniku vody Antioverflow; Ochrana proti přepěnění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Dotykový LCD displej v CZ i SK; Invertorový motor Speed Drive – Tichý 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Objem bubnu 52 l; Materiál bubnu Nerez/ vany Silitech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4812820" y="2592237"/>
            <a:ext cx="85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Hloubkový program Hygienický             Plus 59 min s párou</a:t>
            </a:r>
            <a:endParaRPr lang="cs-CZ" sz="800" dirty="0"/>
          </a:p>
        </p:txBody>
      </p:sp>
      <p:sp>
        <p:nvSpPr>
          <p:cNvPr id="30" name="TextovéPole 29"/>
          <p:cNvSpPr txBox="1"/>
          <p:nvPr/>
        </p:nvSpPr>
        <p:spPr>
          <a:xfrm>
            <a:off x="4812820" y="939353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hOn díky připojení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</a:p>
        </p:txBody>
      </p:sp>
      <p:sp>
        <p:nvSpPr>
          <p:cNvPr id="46" name="TextovéPole 45"/>
          <p:cNvSpPr txBox="1"/>
          <p:nvPr/>
        </p:nvSpPr>
        <p:spPr>
          <a:xfrm>
            <a:off x="4855153" y="3369266"/>
            <a:ext cx="720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Dezinfekční s párou pro odstranění pylů a alergenů</a:t>
            </a:r>
            <a:endParaRPr lang="cs-CZ" sz="800" dirty="0"/>
          </a:p>
        </p:txBody>
      </p:sp>
      <p:sp>
        <p:nvSpPr>
          <p:cNvPr id="19" name="Obdélník 18"/>
          <p:cNvSpPr/>
          <p:nvPr/>
        </p:nvSpPr>
        <p:spPr>
          <a:xfrm>
            <a:off x="5732840" y="4862711"/>
            <a:ext cx="33123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31020708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8059019111155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Antracitová s černými dvířky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600 x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490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celková 		hloubka,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427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m bez 		připojení na vodu a odpad)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56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890 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59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9" name="TextovéPole 48"/>
          <p:cNvSpPr txBox="1"/>
          <p:nvPr/>
        </p:nvSpPr>
        <p:spPr>
          <a:xfrm>
            <a:off x="4859965" y="5056289"/>
            <a:ext cx="748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Textový LCD displej v CZ i SK</a:t>
            </a:r>
            <a:endParaRPr lang="cs-CZ" sz="800" dirty="0"/>
          </a:p>
        </p:txBody>
      </p:sp>
      <p:sp>
        <p:nvSpPr>
          <p:cNvPr id="50" name="TextovéPole 49"/>
          <p:cNvSpPr txBox="1"/>
          <p:nvPr/>
        </p:nvSpPr>
        <p:spPr>
          <a:xfrm>
            <a:off x="4860032" y="1759696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Tichý chod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Invertorový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motor Speed Drive</a:t>
            </a:r>
            <a:endParaRPr lang="cs-CZ" sz="800" dirty="0"/>
          </a:p>
        </p:txBody>
      </p:sp>
      <p:sp>
        <p:nvSpPr>
          <p:cNvPr id="52" name="TextovéPole 51"/>
          <p:cNvSpPr txBox="1"/>
          <p:nvPr/>
        </p:nvSpPr>
        <p:spPr>
          <a:xfrm>
            <a:off x="4860032" y="4275754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pro Čištění bubnu při 60 °C</a:t>
            </a:r>
            <a:endParaRPr lang="cs-CZ" sz="800" dirty="0"/>
          </a:p>
        </p:txBody>
      </p:sp>
      <p:pic>
        <p:nvPicPr>
          <p:cNvPr id="40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818554" y="1109239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534643" y="1156146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ovéPole 43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48" name="Pětiúhelník 47"/>
          <p:cNvSpPr/>
          <p:nvPr/>
        </p:nvSpPr>
        <p:spPr>
          <a:xfrm>
            <a:off x="5853089" y="2160537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A-10 %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3" name="TextovéPole 52"/>
          <p:cNvSpPr txBox="1"/>
          <p:nvPr/>
        </p:nvSpPr>
        <p:spPr>
          <a:xfrm>
            <a:off x="5775705" y="1891253"/>
            <a:ext cx="31069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o 10 %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</a:t>
            </a: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pic>
        <p:nvPicPr>
          <p:cNvPr id="54" name="Obrázek 5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930792"/>
            <a:ext cx="720000" cy="7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930" y="1753639"/>
            <a:ext cx="720000" cy="72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755" y="2604522"/>
            <a:ext cx="720000" cy="7200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803" y="3429080"/>
            <a:ext cx="720000" cy="7200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4233442"/>
            <a:ext cx="720000" cy="72000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35" y="5056289"/>
            <a:ext cx="720000" cy="720000"/>
          </a:xfrm>
          <a:prstGeom prst="rect">
            <a:avLst/>
          </a:prstGeom>
        </p:spPr>
      </p:pic>
      <p:pic>
        <p:nvPicPr>
          <p:cNvPr id="29" name="Obrázek 2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213" y="5943881"/>
            <a:ext cx="720000" cy="720000"/>
          </a:xfrm>
          <a:prstGeom prst="rect">
            <a:avLst/>
          </a:prstGeom>
        </p:spPr>
      </p:pic>
      <p:sp>
        <p:nvSpPr>
          <p:cNvPr id="31" name="TextovéPole 30"/>
          <p:cNvSpPr txBox="1"/>
          <p:nvPr/>
        </p:nvSpPr>
        <p:spPr>
          <a:xfrm>
            <a:off x="4868095" y="5901144"/>
            <a:ext cx="7487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Smart Spray -dvojité ostřikování skla dvířek na konci cyklu</a:t>
            </a:r>
            <a:endParaRPr lang="cs-CZ" sz="8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0" t="8000" r="20601" b="8000"/>
          <a:stretch/>
        </p:blipFill>
        <p:spPr>
          <a:xfrm>
            <a:off x="5852544" y="2624742"/>
            <a:ext cx="1489548" cy="209059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14"/>
          <a:srcRect l="79476" b="89899"/>
          <a:stretch/>
        </p:blipFill>
        <p:spPr>
          <a:xfrm>
            <a:off x="8217948" y="1026836"/>
            <a:ext cx="701969" cy="69269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96336" y="2220908"/>
            <a:ext cx="1227403" cy="24611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1617</TotalTime>
  <Words>115</Words>
  <Application>Microsoft Office PowerPoint</Application>
  <PresentationFormat>Předvádění na obrazovce (4:3)</PresentationFormat>
  <Paragraphs>67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206</cp:revision>
  <cp:lastPrinted>2016-05-05T10:40:20Z</cp:lastPrinted>
  <dcterms:created xsi:type="dcterms:W3CDTF">2015-07-16T11:02:07Z</dcterms:created>
  <dcterms:modified xsi:type="dcterms:W3CDTF">2025-05-20T10:27:01Z</dcterms:modified>
</cp:coreProperties>
</file>