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115" d="100"/>
          <a:sy n="115" d="100"/>
        </p:scale>
        <p:origin x="1530" y="12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HFB 6B2S3FX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Volně stojící myčka nádobí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H</a:t>
            </a: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-DISH 700 šíře 60 cm</a:t>
            </a:r>
            <a:b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Bluetooth, dotykový textový displej v CZ i SK, 12 programů, 16 sad, 10,5 l, 44 dB(A), Pára, 3 koše, Auto Open, Power Wash, BLDC Eco-Power motor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panose="020B0604020202020204" pitchFamily="34" charset="0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7575" y="928255"/>
            <a:ext cx="3958518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2019/2017)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Jmenovitá kapacita (sady nádobí)		16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(kWh) 	0,66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(kWh)	66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(l) 	10,5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Eco (h:min)		3:45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šířeného vzduchem (dB(A) re 1 pW)	44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Technologie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-  možnost bezdotykového připojení k Wifi a ovládání pračky přes aplikaci hOn se širokou škálou dodatečných informací a funkcí.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(pouze v ENG)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Total Care – exkluzivní mycí cyklus s výsledky ve třídě A i na skle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12 programů základních + Wifi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Eco, 45°C, , Parní 75°C, Auto univerzální 50 – 60°C, Rychlý 39 min 60°C, Rychlý 29 min 50°C, Opláchnutí, Hygienický+ 75°C, Total Care 50°C, Auto Univerzální Plus 65 – 75°C, Auto Care 45 – 55°C, Silent Care 55°C, Sklo 45°C,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Funkce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Odložený start až 23 hod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, Auto Open – Automatické otevření dvířek na konci cyklu; Poloviční náplň; Extra sušení;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Ukazatel nedostatku soli a leštidla na displeji; Ukazatel teploty vody; Ukazatel délky cyklu na displeji;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Ukazatel ADDISH – kdy je možné doplnit nádobí po spuštění cyklu;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Zvukový signál ukončení programu; Možnost vypnutí zvukové signalizace; Možnost uložení posledního cyklu do paměti;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Impulsní mytí – zvýšení výkonu;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Dětská pojistka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BLDC Eco-Power motor – bezkartáčový motor s permanentním magnetem, s nejdelší životností. Nejvýkonnější a nejefektivnější technologie pohonu, která je na trhu k dispozici.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Dotykový 5místný textový displej v CZ i SK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Materiál vany nerez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Samočistící tříúrovňový filtr; Skryté topné těleso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Elekronická regenerace změkčovače vody – nižší spotřeba soli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Automatický senzor pro rozpoznání nečistot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Power Wash – Přídavné ostřikovací rameno pro silného znečištění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3 koše;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Sklopitelné držáky šálků v horním koši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Polohování horního koše; Sklopitelné držáky na talíře ve spodním koši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proti úniku vody Aquastop a proti přetečení Antioverflow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001760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20443" y="5158383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koš na příbory</a:t>
            </a: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47" y="1844454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5470" y="1945541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Vysoký výkon,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dlouhá životnost</a:t>
            </a: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5790082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45256" y="5839331"/>
            <a:ext cx="69153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Přídavné ostřikovací rameno na silné znečištění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71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92040" y="1157565"/>
            <a:ext cx="7521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38172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8364" y="2786476"/>
            <a:ext cx="755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Open Automatické otevření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230060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30371" y="4294239"/>
            <a:ext cx="72043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Umývání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těch nejkřehčích kousků ve třídě A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32002174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8059019018256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600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44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860 x 625 x 665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46,5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6247721" y="252073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cxnSp>
        <p:nvCxnSpPr>
          <p:cNvPr id="51" name="Přímá spojnice se šipkou 50"/>
          <p:cNvCxnSpPr/>
          <p:nvPr/>
        </p:nvCxnSpPr>
        <p:spPr>
          <a:xfrm>
            <a:off x="6372587" y="2450264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Obrázek 5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02" t="-7999" r="-4801" b="-9200"/>
          <a:stretch/>
        </p:blipFill>
        <p:spPr>
          <a:xfrm>
            <a:off x="4157615" y="5000809"/>
            <a:ext cx="720000" cy="720000"/>
          </a:xfrm>
          <a:prstGeom prst="flowChartConnector">
            <a:avLst/>
          </a:prstGeom>
          <a:ln>
            <a:solidFill>
              <a:srgbClr val="C00000"/>
            </a:solidFill>
          </a:ln>
        </p:spPr>
      </p:pic>
      <p:pic>
        <p:nvPicPr>
          <p:cNvPr id="63" name="Obrázek 6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587" y="1695161"/>
            <a:ext cx="648000" cy="648000"/>
          </a:xfrm>
          <a:prstGeom prst="rect">
            <a:avLst/>
          </a:prstGeom>
        </p:spPr>
      </p:pic>
      <p:sp>
        <p:nvSpPr>
          <p:cNvPr id="64" name="Obdélník 63"/>
          <p:cNvSpPr/>
          <p:nvPr/>
        </p:nvSpPr>
        <p:spPr>
          <a:xfrm>
            <a:off x="5796595" y="1695161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40" y="1659161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769" y="2646472"/>
            <a:ext cx="720000" cy="720000"/>
          </a:xfrm>
          <a:prstGeom prst="rect">
            <a:avLst/>
          </a:prstGeom>
        </p:spPr>
      </p:pic>
      <p:pic>
        <p:nvPicPr>
          <p:cNvPr id="5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164" y="3441660"/>
            <a:ext cx="720000" cy="720000"/>
          </a:xfrm>
          <a:prstGeom prst="rect">
            <a:avLst/>
          </a:prstGeom>
        </p:spPr>
      </p:pic>
      <p:sp>
        <p:nvSpPr>
          <p:cNvPr id="53" name="TextBox 22"/>
          <p:cNvSpPr txBox="1"/>
          <p:nvPr/>
        </p:nvSpPr>
        <p:spPr>
          <a:xfrm>
            <a:off x="4947809" y="3500214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program pro maximální hygienu nádobí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5" name="Obrázek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234817"/>
            <a:ext cx="720000" cy="720000"/>
          </a:xfrm>
          <a:prstGeom prst="flowChartConnector">
            <a:avLst/>
          </a:prstGeom>
        </p:spPr>
      </p:pic>
      <p:pic>
        <p:nvPicPr>
          <p:cNvPr id="56" name="Obrázek 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63" y="1046269"/>
            <a:ext cx="720000" cy="720000"/>
          </a:xfrm>
          <a:prstGeom prst="flowChartConnector">
            <a:avLst/>
          </a:prstGeom>
        </p:spPr>
      </p:pic>
      <p:pic>
        <p:nvPicPr>
          <p:cNvPr id="44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34745" y="896102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52401" y="871347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608" y="878652"/>
            <a:ext cx="648000" cy="652320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Obdélník 47"/>
          <p:cNvSpPr/>
          <p:nvPr/>
        </p:nvSpPr>
        <p:spPr>
          <a:xfrm>
            <a:off x="6947625" y="1941029"/>
            <a:ext cx="619468" cy="2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10,5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0" t="17358" r="25597" b="13710"/>
          <a:stretch/>
        </p:blipFill>
        <p:spPr>
          <a:xfrm>
            <a:off x="5734745" y="2661029"/>
            <a:ext cx="1652058" cy="227469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82" b="90315"/>
          <a:stretch/>
        </p:blipFill>
        <p:spPr>
          <a:xfrm>
            <a:off x="8138407" y="738093"/>
            <a:ext cx="928518" cy="864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429" y="1797147"/>
            <a:ext cx="1545194" cy="30903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Ovál 15"/>
          <p:cNvSpPr/>
          <p:nvPr/>
        </p:nvSpPr>
        <p:spPr>
          <a:xfrm>
            <a:off x="4159854" y="1844454"/>
            <a:ext cx="720000" cy="72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092756" y="1867417"/>
            <a:ext cx="894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rgbClr val="C00000"/>
                </a:solidFill>
              </a:rPr>
              <a:t>BLDC </a:t>
            </a:r>
          </a:p>
          <a:p>
            <a:pPr algn="ctr"/>
            <a:r>
              <a:rPr lang="cs-CZ" sz="1200" b="1" dirty="0">
                <a:solidFill>
                  <a:srgbClr val="C00000"/>
                </a:solidFill>
              </a:rPr>
              <a:t>Eco-Power </a:t>
            </a:r>
          </a:p>
          <a:p>
            <a:pPr algn="ctr"/>
            <a:r>
              <a:rPr lang="cs-CZ" sz="1200" b="1" dirty="0">
                <a:solidFill>
                  <a:srgbClr val="C00000"/>
                </a:solidFill>
              </a:rPr>
              <a:t>motor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774" y="3441660"/>
            <a:ext cx="720000" cy="720000"/>
          </a:xfrm>
          <a:prstGeom prst="ellipse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130" y="5790887"/>
            <a:ext cx="720000" cy="72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</TotalTime>
  <Words>599</Words>
  <Application>Microsoft Office PowerPoint</Application>
  <PresentationFormat>Předvádění na obrazovce (4:3)</PresentationFormat>
  <Paragraphs>65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HFB 6B2S3FX Volně stojící myčka nádobí H-DISH 700 šíře 60 cm Wifi + Bluetooth, dotykový textový displej v CZ i SK, 12 programů, 16 sad, 10,5 l, 44 dB(A), Pára, 3 koše, Auto Open, Power Wash, BLDC Eco-Power motor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Jaroslav Gabriel Holcman</cp:lastModifiedBy>
  <cp:revision>125</cp:revision>
  <cp:lastPrinted>2016-03-31T14:41:45Z</cp:lastPrinted>
  <dcterms:created xsi:type="dcterms:W3CDTF">2016-03-31T13:54:55Z</dcterms:created>
  <dcterms:modified xsi:type="dcterms:W3CDTF">2021-11-08T12:59:14Z</dcterms:modified>
</cp:coreProperties>
</file>