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5" d="100"/>
          <a:sy n="105" d="100"/>
        </p:scale>
        <p:origin x="24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XI 6B0S3FSB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charset="0"/>
              </a:rPr>
              <a:t>Vestavná myčka nádobí WASHLENS PLUS SERIES 2 –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Wi-Fi + Bluetooth, Textový displej, 16 sad, 9,5 l, 40 dB(A), 3 koše 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48449" y="950572"/>
            <a:ext cx="3946438" cy="518457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9,5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3:55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40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Konektivita Wi-Fi + Bluetooth – možnost připojení k Wi-Fi a ovládání myčky přes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(stahování nových funkcí a cyklů)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Kontrolní cyklus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Vedení statistik mytí a čerpání energie</a:t>
            </a:r>
            <a:endParaRPr lang="en-US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u="sng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10 programů základních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45°C, Univerzální 60 °C, Intenzivní 75 °C, SMART AI 45-50 °C, PŘEDMYTÍ, 59 min 65 °C, Rychlý 20 35 °C, NOC 55 °C, FLEX ZONE WASH 60 °C, SMART AI PRO 65-75 °C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1-23 hod,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Ukazatel nedostatku soli a leštidla na displeji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Automatická detekce </a:t>
            </a:r>
            <a:r>
              <a:rPr lang="cs-CZ" altLang="cs-CZ" sz="800" dirty="0">
                <a:latin typeface="Arial" charset="0"/>
              </a:rPr>
              <a:t>úrovně zašpinění, </a:t>
            </a:r>
            <a:r>
              <a:rPr lang="cs-CZ" altLang="cs-CZ" sz="800" b="1" dirty="0">
                <a:latin typeface="Arial" charset="0"/>
              </a:rPr>
              <a:t>Automatické otevření </a:t>
            </a:r>
            <a:r>
              <a:rPr lang="cs-CZ" altLang="cs-CZ" sz="800" dirty="0">
                <a:latin typeface="Arial" charset="0"/>
              </a:rPr>
              <a:t>dveří na konci programu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Světelný paprsek na podlahu, Osvětlení vnitřního prostoru,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Active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Hygiene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protection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- teplota cyklu zvýší na více než 65 °C, čímž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se spustí silné dezinfekční ošetření , ½ náplň, Extra sušení, </a:t>
            </a:r>
            <a:r>
              <a:rPr lang="cs-CZ" altLang="cs-CZ" sz="800" b="1" dirty="0">
                <a:latin typeface="Arial" charset="0"/>
              </a:rPr>
              <a:t>Express</a:t>
            </a:r>
            <a:r>
              <a:rPr lang="cs-CZ" altLang="cs-CZ" sz="800" dirty="0">
                <a:latin typeface="Arial" charset="0"/>
              </a:rPr>
              <a:t> - umožňuje uspořit v průměru 25 % energie a času</a:t>
            </a:r>
            <a:r>
              <a:rPr lang="cs-CZ" altLang="cs-CZ" sz="800" b="1" dirty="0">
                <a:latin typeface="Arial" charset="0"/>
              </a:rPr>
              <a:t>, INTENZIVNÍ+ </a:t>
            </a:r>
            <a:r>
              <a:rPr lang="cs-CZ" altLang="cs-CZ" sz="800" dirty="0">
                <a:latin typeface="Arial" charset="0"/>
              </a:rPr>
              <a:t>- </a:t>
            </a:r>
            <a:r>
              <a:rPr lang="cs-CZ" sz="800" dirty="0">
                <a:latin typeface="Arial" charset="0"/>
              </a:rPr>
              <a:t>zvýšení průtoku vody (a tlaku) na </a:t>
            </a:r>
            <a:r>
              <a:rPr lang="cs-CZ" sz="800" dirty="0" err="1">
                <a:latin typeface="Arial" charset="0"/>
              </a:rPr>
              <a:t>ostřikovacích</a:t>
            </a:r>
            <a:r>
              <a:rPr lang="cs-CZ" sz="800" dirty="0">
                <a:latin typeface="Arial" charset="0"/>
              </a:rPr>
              <a:t> ramenech, </a:t>
            </a:r>
            <a:r>
              <a:rPr lang="cs-CZ" sz="800" b="1" dirty="0">
                <a:latin typeface="Arial" charset="0"/>
              </a:rPr>
              <a:t>ATB </a:t>
            </a:r>
            <a:r>
              <a:rPr lang="cs-CZ" sz="800" dirty="0">
                <a:latin typeface="Arial" charset="0"/>
              </a:rPr>
              <a:t>– antibakteriální filtr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Textový displej, </a:t>
            </a:r>
            <a:r>
              <a:rPr lang="cs-CZ" altLang="cs-CZ" sz="800" b="1" dirty="0" err="1">
                <a:latin typeface="Arial" charset="0"/>
              </a:rPr>
              <a:t>Power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Wash</a:t>
            </a:r>
            <a:r>
              <a:rPr lang="cs-CZ" altLang="cs-CZ" sz="800" dirty="0">
                <a:latin typeface="Arial" charset="0"/>
              </a:rPr>
              <a:t> – třetí </a:t>
            </a:r>
            <a:r>
              <a:rPr lang="cs-CZ" altLang="cs-CZ" sz="800" dirty="0" err="1">
                <a:latin typeface="Arial" charset="0"/>
              </a:rPr>
              <a:t>ostřikovací</a:t>
            </a:r>
            <a:r>
              <a:rPr lang="cs-CZ" altLang="cs-CZ" sz="800" dirty="0">
                <a:latin typeface="Arial" charset="0"/>
              </a:rPr>
              <a:t> rameno pro efektivní mytí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3 koše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Možnost polohování horního koše </a:t>
            </a:r>
            <a:r>
              <a:rPr lang="cs-CZ" altLang="cs-CZ" sz="800" dirty="0" err="1">
                <a:latin typeface="Arial" charset="0"/>
              </a:rPr>
              <a:t>Easy-Click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Invertorový (BLDC) motor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Sklopitelné držáky talířů ve spodním koši a sklopitelné držáky šálků v horním koši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Fixní dekorační deska, výkyvné panty</a:t>
            </a: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Ochrana proti přetečení </a:t>
            </a:r>
            <a:r>
              <a:rPr lang="cs-CZ" altLang="cs-CZ" sz="800" dirty="0" err="1">
                <a:latin typeface="Arial" charset="0"/>
              </a:rPr>
              <a:t>Total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water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block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32901697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8059019069692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818 × 597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896 × 640 × 676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37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2333B48-2825-415A-B9B4-8017BD250245}"/>
              </a:ext>
            </a:extLst>
          </p:cNvPr>
          <p:cNvSpPr txBox="1"/>
          <p:nvPr/>
        </p:nvSpPr>
        <p:spPr>
          <a:xfrm>
            <a:off x="4614767" y="1144989"/>
            <a:ext cx="99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ovládání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08318" y="1918921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sad nádobí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72922" y="2566401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otevření dvířek na konci programu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9EE0D1-DA8F-42F6-97BC-3220B6B2C80E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49D11F0-1794-4738-8CC9-79894EB9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335" y="2583507"/>
            <a:ext cx="537151" cy="55056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FE31310-A7C8-428D-97F4-0A4036949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40" y="1834983"/>
            <a:ext cx="528627" cy="52073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A445DE0-0264-4052-8990-8C8D45AB3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35" y="3372302"/>
            <a:ext cx="673723" cy="65727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E7F5457-2611-471F-9A2C-B4EB13EA6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414" y="1117082"/>
            <a:ext cx="561768" cy="553843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48A7AE9A-423A-41A5-B327-10A59B8A7EFD}"/>
              </a:ext>
            </a:extLst>
          </p:cNvPr>
          <p:cNvSpPr txBox="1"/>
          <p:nvPr/>
        </p:nvSpPr>
        <p:spPr>
          <a:xfrm>
            <a:off x="4672922" y="3408550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</a:t>
            </a:r>
            <a:b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1-23 hod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F8052148-B050-4525-8B24-DAE9783BB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1534" y="4150653"/>
            <a:ext cx="397861" cy="600980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193197A2-81B9-461D-B455-C19ADA02FEC9}"/>
              </a:ext>
            </a:extLst>
          </p:cNvPr>
          <p:cNvSpPr txBox="1"/>
          <p:nvPr/>
        </p:nvSpPr>
        <p:spPr>
          <a:xfrm>
            <a:off x="4665330" y="4388640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koš součástí výbavy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ECE1F5-FB75-0B84-C4EE-69F3258AE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6724" y="1484360"/>
            <a:ext cx="2542241" cy="254521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3BEEF12-6992-D361-401E-B5D7EC316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2771" y="1940861"/>
            <a:ext cx="799722" cy="160199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68B7ADC-F02A-D311-661A-922EFC4425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9099" y="293572"/>
            <a:ext cx="556339" cy="55056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A0E1AED-8FE8-611B-CE69-A7FFF9CD6F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6294" y="3999360"/>
            <a:ext cx="3362739" cy="29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480</Words>
  <Application>Microsoft Office PowerPoint</Application>
  <PresentationFormat>Předvádění na obrazovce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350</cp:revision>
  <cp:lastPrinted>2016-05-31T13:00:02Z</cp:lastPrinted>
  <dcterms:created xsi:type="dcterms:W3CDTF">2015-07-16T11:02:07Z</dcterms:created>
  <dcterms:modified xsi:type="dcterms:W3CDTF">2023-04-14T09:44:34Z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