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60" autoAdjust="0"/>
    <p:restoredTop sz="94660"/>
  </p:normalViewPr>
  <p:slideViewPr>
    <p:cSldViewPr>
      <p:cViewPr>
        <p:scale>
          <a:sx n="88" d="100"/>
          <a:sy n="88" d="100"/>
        </p:scale>
        <p:origin x="1052" y="-5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CA38SMXF8XS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mikrovlnná trouba Candy </a:t>
            </a:r>
            <a:r>
              <a:rPr lang="cs-CZ" altLang="cs-CZ" sz="1400" dirty="0" err="1">
                <a:latin typeface="Arial" charset="0"/>
              </a:rPr>
              <a:t>Wave</a:t>
            </a:r>
            <a:r>
              <a:rPr lang="cs-CZ" altLang="cs-CZ" sz="1400" dirty="0">
                <a:latin typeface="Arial" charset="0"/>
              </a:rPr>
              <a:t> 600 bez rámečku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Objem 24 l, 750 W mikrovlny, Dotykové </a:t>
            </a:r>
            <a:r>
              <a:rPr lang="cs-CZ" altLang="cs-CZ" sz="1400" dirty="0" err="1">
                <a:latin typeface="Arial" charset="0"/>
              </a:rPr>
              <a:t>ovládání+dotykové</a:t>
            </a:r>
            <a:r>
              <a:rPr lang="cs-CZ" altLang="cs-CZ" sz="1400" dirty="0">
                <a:latin typeface="Arial" charset="0"/>
              </a:rPr>
              <a:t> otevírání dveří, Časovač</a:t>
            </a:r>
            <a:endParaRPr lang="cs-CZ" altLang="cs-CZ" sz="14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24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výkon mikrovlnný ohřev (W)		750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	1300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talíře (mm)		25,5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7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Mikrovlny, Rozmrazování dle váhy/času, 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4 Automatické programy:</a:t>
            </a:r>
            <a:r>
              <a:rPr lang="cs-CZ" altLang="cs-CZ" sz="800" dirty="0">
                <a:latin typeface="Arial" charset="0"/>
              </a:rPr>
              <a:t> Maso, Zelenina, Ryby, Chleba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ovládání, Dotykové otevírání dvířek (vlevo)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Rychlý start (30‘)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Zvuková signalizace konce ohřevu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LED osvětlení vnitřního prostoru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x skleněný otočný talíř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33961" y="4725144"/>
            <a:ext cx="3419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38900839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8059019107530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Zapojení		Kabel s vidlicí 230V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393 × 595 </a:t>
            </a:r>
            <a:r>
              <a:rPr lang="cs-CZ" altLang="cs-CZ" sz="800">
                <a:latin typeface="Arial" panose="020B0604020202020204" pitchFamily="34" charset="0"/>
              </a:rPr>
              <a:t>× 316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20,5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444 × 719 × 433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22,5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299617C-999D-AB99-766E-AE9679C0E32E}"/>
              </a:ext>
            </a:extLst>
          </p:cNvPr>
          <p:cNvSpPr txBox="1"/>
          <p:nvPr/>
        </p:nvSpPr>
        <p:spPr>
          <a:xfrm>
            <a:off x="4807615" y="219041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Automatické programy vč. Zeleniny</a:t>
            </a:r>
            <a:endParaRPr lang="cs-CZ" sz="800" b="1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D6F02402-3D7F-FFD9-058F-8DA909352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3F223B0-8FF0-CB9D-481D-E348E515E9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51" y="2948237"/>
            <a:ext cx="609184" cy="60918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5357138A-8EAA-20FF-B0EE-530B638C87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83" y="2140430"/>
            <a:ext cx="609184" cy="609184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2F0FA87-5FF1-1684-2C16-7132E4AC5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51" y="3756044"/>
            <a:ext cx="609184" cy="609184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8B2155D0-8CD9-46BC-4AB3-8422664D07E0}"/>
              </a:ext>
            </a:extLst>
          </p:cNvPr>
          <p:cNvSpPr txBox="1"/>
          <p:nvPr/>
        </p:nvSpPr>
        <p:spPr>
          <a:xfrm>
            <a:off x="4703702" y="2938961"/>
            <a:ext cx="1010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Dotykové ovládání+ dotykové otevírání dvířek</a:t>
            </a:r>
            <a:endParaRPr lang="cs-CZ" sz="800" b="1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CA95D818-B330-7023-4F04-F89C19C6754F}"/>
              </a:ext>
            </a:extLst>
          </p:cNvPr>
          <p:cNvSpPr txBox="1"/>
          <p:nvPr/>
        </p:nvSpPr>
        <p:spPr>
          <a:xfrm>
            <a:off x="4779766" y="3969350"/>
            <a:ext cx="9477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7C7E053-9AFD-0C69-3938-B38C757372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4517" y="1124744"/>
            <a:ext cx="2483768" cy="165261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7E3BA8-B3B2-DBA4-9560-0C555A145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0396" y="2879491"/>
            <a:ext cx="2915816" cy="158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210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Petra Šlachtová</cp:lastModifiedBy>
  <cp:revision>174</cp:revision>
  <cp:lastPrinted>2016-05-05T10:40:20Z</cp:lastPrinted>
  <dcterms:created xsi:type="dcterms:W3CDTF">2015-07-16T11:02:07Z</dcterms:created>
  <dcterms:modified xsi:type="dcterms:W3CDTF">2026-07-02T08:42:04Z</dcterms:modified>
</cp:coreProperties>
</file>