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07.07.2022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HSR5918DIPB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chladnička Side by Side 90 </a:t>
            </a:r>
            <a:r>
              <a:rPr lang="cs-CZ" altLang="cs-CZ" sz="1400" dirty="0" smtClean="0">
                <a:latin typeface="Arial" charset="0"/>
              </a:rPr>
              <a:t>cm,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SBS </a:t>
            </a:r>
            <a:r>
              <a:rPr lang="cs-CZ" altLang="cs-CZ" sz="1400" dirty="0">
                <a:solidFill>
                  <a:srgbClr val="4472C4"/>
                </a:solidFill>
                <a:latin typeface="Arial" charset="0"/>
              </a:rPr>
              <a:t>90 Series 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Total No Frost, Invertorový kompresor se zárukou 12 let, Automatický výrobník ledu, Uhlíkový filtr, LED osvětlení,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Displej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72008" y="908720"/>
            <a:ext cx="3995936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D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511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333/178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0,693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253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10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5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40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SN - ST  10°- 38°C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Invertorový kompresor – tichý a energeticky úsporný chod                    s prodlouženou zárukou 12 let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Total No Frost – beznámrazová technologie mrazení, panel Multi Air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            Flow v zadní části zabezpečuje  aktivní cirkulaci vzduchu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Automatický výrobník ledu ve dveřích mrazáku (nezabírá prostor v mrazící části) s podavačem (kostky, tříšť, voda) a možností vypnutí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Uhlíkový filtr pro připojení na přívod vody součástí balení (ukazatel stavu a reset filtru na displeji</a:t>
            </a:r>
            <a:r>
              <a:rPr lang="cs-CZ" altLang="cs-CZ" sz="800" b="1" dirty="0" smtClean="0">
                <a:latin typeface="Arial" charset="0"/>
              </a:rPr>
              <a:t>)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Jeden 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Funkce Rychlé chlazení, Rychlé mrazení, Dovolená, Auto nastavení, Ukazatel filtru/resetování, výdej ledu a vody, Dětská pojistka, Stand by – pohotovostní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Elektronické ovládání teploty +1 až +9°C chladnička / -14 až -24°C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dvířkách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Automatické odmrazování chladničky i mrazáku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Akustický 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Chladnička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 +1 skleněné police / 3 přihrádky ve dveřích / 2x zásuvka na zeleninu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Provozní teploty chladničky od 1°C do 9°C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3 +1 skleněné police / automatický výrobník ledu ve dveřích / 2x zásuvka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Provozní teploty mrazáku od -14°C do -24°C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LED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/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Integrované madlo / 2 nastavitelné nožičky; 2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kolečka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Auto Stop 90°- otevírání dvířek v úhlu 90°s automatickým zastavením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34005237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6901018082726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Černá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1775 x 908 x 659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105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1880 x 980 x 716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115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922112" y="1678126"/>
            <a:ext cx="8745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177,5</a:t>
            </a: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740874" y="1739585"/>
            <a:ext cx="143944" cy="605767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="" xmlns:a16="http://schemas.microsoft.com/office/drawing/2014/main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8108" y="1753505"/>
            <a:ext cx="684000" cy="682167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811250" y="1078383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793061" y="1785010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Zdarma prodloužená záruka 12 let na invertorový kompresor</a:t>
            </a: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58" y="951500"/>
            <a:ext cx="720000" cy="720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106" y="931471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788024" y="2531121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Automatický výrobník ledu ve dveřích mrazáku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podavač vody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Obrázek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748" y="3433243"/>
            <a:ext cx="720000" cy="720000"/>
          </a:xfrm>
          <a:prstGeom prst="rect">
            <a:avLst/>
          </a:prstGeom>
        </p:spPr>
      </p:pic>
      <p:sp>
        <p:nvSpPr>
          <p:cNvPr id="36" name="TextovéPole 35"/>
          <p:cNvSpPr txBox="1"/>
          <p:nvPr/>
        </p:nvSpPr>
        <p:spPr>
          <a:xfrm>
            <a:off x="4778244" y="3429000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4770749" y="4195876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poskytuje světlo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dokonalý přehled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4947595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615" y="4725144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958" y="2560110"/>
            <a:ext cx="720000" cy="72000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" t="6951" r="3179" b="5900"/>
          <a:stretch/>
        </p:blipFill>
        <p:spPr>
          <a:xfrm>
            <a:off x="5769927" y="3321315"/>
            <a:ext cx="1446128" cy="164422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8" t="4851" r="13076" b="4851"/>
          <a:stretch/>
        </p:blipFill>
        <p:spPr>
          <a:xfrm>
            <a:off x="5794915" y="1078383"/>
            <a:ext cx="1154569" cy="220650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296871" y="971154"/>
            <a:ext cx="706388" cy="69269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106" y="1857683"/>
            <a:ext cx="1131151" cy="22623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24" y="4077072"/>
            <a:ext cx="720000" cy="720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48" y="5445224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41740" y="5465732"/>
            <a:ext cx="89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Stop 90°panty dvířek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1851</TotalTime>
  <Words>98</Words>
  <Application>Microsoft Office PowerPoint</Application>
  <PresentationFormat>Předvádění na obrazovce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247</cp:revision>
  <cp:lastPrinted>2016-05-31T13:00:02Z</cp:lastPrinted>
  <dcterms:created xsi:type="dcterms:W3CDTF">2015-07-16T11:02:07Z</dcterms:created>
  <dcterms:modified xsi:type="dcterms:W3CDTF">2022-07-07T12:39:06Z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