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04.05.2021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04.05.2021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04.05.2021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04.05.2021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04.05.2021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11" Type="http://schemas.openxmlformats.org/officeDocument/2006/relationships/image" Target="../media/image9.png"/><Relationship Id="rId5" Type="http://schemas.openxmlformats.org/officeDocument/2006/relationships/image" Target="../media/image3.jp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CBO 150 NE/N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Vestavná chladnička</a:t>
            </a:r>
            <a:endParaRPr lang="cs-CZ" altLang="cs-CZ" sz="1400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Statické chlazení, mechanické ovládání, osvětlení žárovkou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78457" y="927141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F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116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100/16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0,501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183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2,6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10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39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ST 16-38°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Statické chlazení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Mechanické ovládání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Automatické odmrazování chladničky, manuální mrazáku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Chladnička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 + 1 nastavitelné skleněných police 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 přihrádky ve 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Malá zásuvka na ovoce a zeleninu 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 úložný prostor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Čtyřhvězdičkový 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Osvětlení žárovkou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Výměnný závěs dveří (závěs vpravo)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4 nastavitelné nožičky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707115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788024" y="1988840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žárovkou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108865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1101018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Statické chlazení -  automatické odmrazování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263699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2772297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Výměnný závěs dveří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636912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39" name="Vývojový diagram: spojnice 38"/>
          <p:cNvSpPr/>
          <p:nvPr/>
        </p:nvSpPr>
        <p:spPr>
          <a:xfrm>
            <a:off x="4067944" y="1052736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067944" y="1196752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b="1" dirty="0">
                <a:solidFill>
                  <a:schemeClr val="bg1">
                    <a:lumMod val="50000"/>
                  </a:schemeClr>
                </a:solidFill>
              </a:rPr>
              <a:t>STATICKÉ CHLAZENÍ</a:t>
            </a: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109" y="811902"/>
            <a:ext cx="648000" cy="648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5875101" y="883910"/>
            <a:ext cx="57606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bg1">
                    <a:lumMod val="50000"/>
                  </a:schemeClr>
                </a:solidFill>
              </a:rPr>
              <a:t>87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30" name="Obrázek 29">
            <a:extLst>
              <a:ext uri="{FF2B5EF4-FFF2-40B4-BE49-F238E27FC236}">
                <a16:creationId xmlns:a16="http://schemas.microsoft.com/office/drawing/2014/main" xmlns="" id="{4C6E223B-38E1-4364-B828-D9B72E4A1BB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8" t="10275" r="10972" b="5861"/>
          <a:stretch/>
        </p:blipFill>
        <p:spPr>
          <a:xfrm>
            <a:off x="5788154" y="1808656"/>
            <a:ext cx="1834022" cy="1699167"/>
          </a:xfrm>
          <a:prstGeom prst="rect">
            <a:avLst/>
          </a:prstGeom>
        </p:spPr>
      </p:pic>
      <p:pic>
        <p:nvPicPr>
          <p:cNvPr id="31" name="Obrázek 30">
            <a:extLst>
              <a:ext uri="{FF2B5EF4-FFF2-40B4-BE49-F238E27FC236}">
                <a16:creationId xmlns:a16="http://schemas.microsoft.com/office/drawing/2014/main" xmlns="" id="{14293F14-3964-4C81-8EFD-A78755B26A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777" y="1846136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38" name="Obrázek 37">
            <a:extLst>
              <a:ext uri="{FF2B5EF4-FFF2-40B4-BE49-F238E27FC236}">
                <a16:creationId xmlns:a16="http://schemas.microsoft.com/office/drawing/2014/main" xmlns="" id="{FD5E9C8A-F206-4097-A500-BA26E395623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00" t="-11333" r="-13334" b="-14999"/>
          <a:stretch/>
        </p:blipFill>
        <p:spPr>
          <a:xfrm>
            <a:off x="4058588" y="3418093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2" name="Ovál 41">
            <a:extLst>
              <a:ext uri="{FF2B5EF4-FFF2-40B4-BE49-F238E27FC236}">
                <a16:creationId xmlns:a16="http://schemas.microsoft.com/office/drawing/2014/main" xmlns="" id="{0BB970B2-A09F-4168-B2CC-36EAA418589A}"/>
              </a:ext>
            </a:extLst>
          </p:cNvPr>
          <p:cNvSpPr/>
          <p:nvPr/>
        </p:nvSpPr>
        <p:spPr>
          <a:xfrm>
            <a:off x="4860032" y="3418093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xmlns="" id="{1C1876D1-E27C-41A0-A3F3-40E1107327ED}"/>
              </a:ext>
            </a:extLst>
          </p:cNvPr>
          <p:cNvSpPr txBox="1"/>
          <p:nvPr/>
        </p:nvSpPr>
        <p:spPr>
          <a:xfrm>
            <a:off x="4769777" y="3638184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 na zeleninu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28BC4FF8-BA35-422A-B315-A3B7C3E707E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03214" y="1527753"/>
            <a:ext cx="1333282" cy="2695804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xmlns="" id="{53989C13-C986-4090-9D36-93C1AAAA6ED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84368" y="408580"/>
            <a:ext cx="1011479" cy="988227"/>
          </a:xfrm>
          <a:prstGeom prst="rect">
            <a:avLst/>
          </a:prstGeom>
        </p:spPr>
      </p:pic>
      <p:sp>
        <p:nvSpPr>
          <p:cNvPr id="44" name="Obdélník 43">
            <a:extLst>
              <a:ext uri="{FF2B5EF4-FFF2-40B4-BE49-F238E27FC236}">
                <a16:creationId xmlns:a16="http://schemas.microsoft.com/office/drawing/2014/main" xmlns="" id="{DBB837FA-A1E1-49E7-8A6A-5849B8AC313F}"/>
              </a:ext>
            </a:extLst>
          </p:cNvPr>
          <p:cNvSpPr/>
          <p:nvPr/>
        </p:nvSpPr>
        <p:spPr>
          <a:xfrm>
            <a:off x="5978134" y="4791638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34901259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8059019022130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Provedení		Plně vestavná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871 x 540 x 545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27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920 x 540 x 545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30</a:t>
            </a: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1479</TotalTime>
  <Words>43</Words>
  <Application>Microsoft Office PowerPoint</Application>
  <PresentationFormat>Předvádění na obrazovce (4:3)</PresentationFormat>
  <Paragraphs>59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187</cp:revision>
  <cp:lastPrinted>2016-05-31T13:00:02Z</cp:lastPrinted>
  <dcterms:created xsi:type="dcterms:W3CDTF">2015-07-16T11:02:07Z</dcterms:created>
  <dcterms:modified xsi:type="dcterms:W3CDTF">2021-05-04T12:43:27Z</dcterms:modified>
</cp:coreProperties>
</file>