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HDPW5620ANPK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Humidity Zone, HCS filtr,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114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(z toho jedna v polovině složitelná)/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34005916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6901018094361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775038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2731546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72950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437112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2931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57301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2708920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1772816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219888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4941168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081" y="1075901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4" t="4851" r="18685" b="3801"/>
          <a:stretch/>
        </p:blipFill>
        <p:spPr>
          <a:xfrm>
            <a:off x="6714327" y="2603747"/>
            <a:ext cx="1162699" cy="235243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4" t="4851" r="29334" b="4851"/>
          <a:stretch/>
        </p:blipFill>
        <p:spPr>
          <a:xfrm>
            <a:off x="5712239" y="2276872"/>
            <a:ext cx="815842" cy="269855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60062" y="1041015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44" y="2564904"/>
            <a:ext cx="1152224" cy="23044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02" y="987813"/>
            <a:ext cx="1333612" cy="123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2068</TotalTime>
  <Words>106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274</cp:revision>
  <cp:lastPrinted>2016-05-31T13:00:02Z</cp:lastPrinted>
  <dcterms:created xsi:type="dcterms:W3CDTF">2015-07-16T11:02:07Z</dcterms:created>
  <dcterms:modified xsi:type="dcterms:W3CDTF">2025-01-14T17:37:19Z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