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94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24.04.2026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HDR5818DNSS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stojící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kombinovaná chladnička </a:t>
            </a:r>
            <a:r>
              <a:rPr lang="cs-CZ" altLang="cs-CZ" sz="1400" dirty="0" smtClean="0">
                <a:solidFill>
                  <a:srgbClr val="005AAA"/>
                </a:solidFill>
                <a:latin typeface="Arial" charset="0"/>
              </a:rPr>
              <a:t>ULTRA SPACE</a:t>
            </a:r>
            <a:endParaRPr lang="cs-CZ" altLang="cs-CZ" sz="1400" dirty="0">
              <a:solidFill>
                <a:srgbClr val="005AAA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Total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No Frost,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AI chlazení, Invertorový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kompresor,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Humidity Zone, My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Zone, Displej,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Daylight, Potstation </a:t>
            </a:r>
            <a:endParaRPr lang="cs-CZ" altLang="cs-CZ" sz="1400" dirty="0">
              <a:solidFill>
                <a:srgbClr val="6F6F6F"/>
              </a:solidFill>
              <a:latin typeface="Arial" charset="0"/>
            </a:endParaRPr>
          </a:p>
        </p:txBody>
      </p:sp>
      <p:cxnSp>
        <p:nvCxnSpPr>
          <p:cNvPr id="8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640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456/184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273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AI chlazení </a:t>
            </a:r>
            <a:r>
              <a:rPr lang="cs-CZ" altLang="cs-CZ" sz="800" dirty="0" smtClean="0">
                <a:latin typeface="Arial" charset="0"/>
              </a:rPr>
              <a:t>–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přizpůsobení provozu a výkonu zvyklostem a predikci chování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dirty="0">
                <a:latin typeface="Arial" charset="0"/>
              </a:rPr>
              <a:t>– tichý a energeticky úsporný chod                   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</a:t>
            </a:r>
            <a:r>
              <a:rPr lang="cs-CZ" altLang="cs-CZ" sz="800" dirty="0">
                <a:latin typeface="Arial" charset="0"/>
              </a:rPr>
              <a:t>– beznámrazová technologie mrazení, </a:t>
            </a:r>
            <a:r>
              <a:rPr lang="cs-CZ" altLang="cs-CZ" sz="800" dirty="0" smtClean="0">
                <a:latin typeface="Arial" charset="0"/>
              </a:rPr>
              <a:t>kovový panel </a:t>
            </a:r>
            <a:r>
              <a:rPr lang="cs-CZ" altLang="cs-CZ" sz="800" dirty="0">
                <a:latin typeface="Arial" charset="0"/>
              </a:rPr>
              <a:t>Multi </a:t>
            </a:r>
            <a:r>
              <a:rPr lang="cs-CZ" altLang="cs-CZ" sz="800" dirty="0" smtClean="0">
                <a:latin typeface="Arial" charset="0"/>
              </a:rPr>
              <a:t>Air Flow </a:t>
            </a:r>
            <a:r>
              <a:rPr lang="cs-CZ" altLang="cs-CZ" sz="800" dirty="0">
                <a:latin typeface="Arial" charset="0"/>
              </a:rPr>
              <a:t>v zadní části zabezpečuje  aktivní cirkulaci </a:t>
            </a:r>
            <a:r>
              <a:rPr lang="cs-CZ" altLang="cs-CZ" sz="800" dirty="0" smtClean="0">
                <a:latin typeface="Arial" charset="0"/>
              </a:rPr>
              <a:t>vzduchu.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Tichý </a:t>
            </a:r>
            <a:r>
              <a:rPr lang="cs-CZ" altLang="cs-CZ" sz="800" b="1" dirty="0">
                <a:latin typeface="Arial" charset="0"/>
              </a:rPr>
              <a:t>chod pouhých </a:t>
            </a:r>
            <a:r>
              <a:rPr lang="cs-CZ" altLang="cs-CZ" sz="800" b="1" dirty="0" smtClean="0">
                <a:latin typeface="Arial" charset="0"/>
              </a:rPr>
              <a:t>35 </a:t>
            </a:r>
            <a:r>
              <a:rPr lang="cs-CZ" altLang="cs-CZ" sz="800" b="1" dirty="0">
                <a:latin typeface="Arial" charset="0"/>
              </a:rPr>
              <a:t>dB(A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Zásuvka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Humidity Zone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se se systémem HCS pro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 řízení optimální vlhkosti 90 % a zachování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čerstvosti potravin až 2x déle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My </a:t>
            </a:r>
            <a:r>
              <a:rPr lang="cs-CZ" altLang="cs-CZ" sz="800" b="1" dirty="0">
                <a:latin typeface="Arial" charset="0"/>
              </a:rPr>
              <a:t>Zone </a:t>
            </a:r>
            <a:r>
              <a:rPr lang="cs-CZ" altLang="cs-CZ" sz="800" dirty="0">
                <a:latin typeface="Arial" charset="0"/>
              </a:rPr>
              <a:t>– zásuvka se samostatnou regulací teploty ve 3 úrovních: (Ovoce a Zelenina, Chlazení nápojů, 0 °C Fresh Zone)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Zastavení </a:t>
            </a:r>
            <a:r>
              <a:rPr lang="cs-CZ" altLang="cs-CZ" sz="800" dirty="0">
                <a:latin typeface="Arial" charset="0"/>
              </a:rPr>
              <a:t>dvířek v úhlu 125°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</a:t>
            </a:r>
            <a:r>
              <a:rPr lang="cs-CZ" altLang="cs-CZ" sz="800" dirty="0" smtClean="0">
                <a:latin typeface="Arial" charset="0"/>
              </a:rPr>
              <a:t>Eco, Dětská </a:t>
            </a:r>
            <a:r>
              <a:rPr lang="cs-CZ" altLang="cs-CZ" sz="800" dirty="0">
                <a:latin typeface="Arial" charset="0"/>
              </a:rPr>
              <a:t>pojistka,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+1 až </a:t>
            </a:r>
            <a:r>
              <a:rPr lang="cs-CZ" altLang="cs-CZ" sz="800" dirty="0" smtClean="0">
                <a:latin typeface="Arial" charset="0"/>
              </a:rPr>
              <a:t>+9°C </a:t>
            </a:r>
            <a:r>
              <a:rPr lang="cs-CZ" altLang="cs-CZ" sz="800" dirty="0">
                <a:latin typeface="Arial" charset="0"/>
              </a:rPr>
              <a:t>chladnička / -</a:t>
            </a:r>
            <a:r>
              <a:rPr lang="cs-CZ" altLang="cs-CZ" sz="800" dirty="0" smtClean="0">
                <a:latin typeface="Arial" charset="0"/>
              </a:rPr>
              <a:t>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24°C </a:t>
            </a:r>
            <a:r>
              <a:rPr lang="cs-CZ" altLang="cs-CZ" sz="800" dirty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Externí</a:t>
            </a:r>
            <a:r>
              <a:rPr lang="cs-CZ" altLang="cs-CZ" sz="800" dirty="0" smtClean="0">
                <a:latin typeface="Arial" charset="0"/>
              </a:rPr>
              <a:t> barevný obrázkový dotykový displej; </a:t>
            </a:r>
            <a:r>
              <a:rPr lang="cs-CZ" altLang="cs-CZ" sz="800" dirty="0">
                <a:latin typeface="Arial" charset="0"/>
              </a:rPr>
              <a:t>Automatické odmrazování chladničky i mrazáku; Akustický signál otevřených </a:t>
            </a:r>
            <a:r>
              <a:rPr lang="cs-CZ" altLang="cs-CZ" sz="800" dirty="0" smtClean="0">
                <a:latin typeface="Arial" charset="0"/>
              </a:rPr>
              <a:t>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skleněné </a:t>
            </a:r>
            <a:r>
              <a:rPr lang="cs-CZ" altLang="cs-CZ" sz="800" dirty="0" smtClean="0">
                <a:latin typeface="Arial" charset="0"/>
              </a:rPr>
              <a:t>police, </a:t>
            </a:r>
            <a:r>
              <a:rPr lang="cs-CZ" altLang="cs-CZ" sz="800" b="1" dirty="0" smtClean="0">
                <a:latin typeface="Arial" charset="0"/>
              </a:rPr>
              <a:t>1 skleněná police Potstation s nosností až 200 kg a odolná vůči teplotě až 200°C pro umístění 3 teplých hrnců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>
                <a:latin typeface="Arial" charset="0"/>
              </a:rPr>
              <a:t>přihrádek ve </a:t>
            </a:r>
            <a:r>
              <a:rPr lang="cs-CZ" altLang="cs-CZ" sz="800" dirty="0" smtClean="0">
                <a:latin typeface="Arial" charset="0"/>
              </a:rPr>
              <a:t>dveřích,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Zásuvky My Zone, Humidity Zone a Fresh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Zone, Lunch Box (posouvací závěsný)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velké zásuvky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1 výsuvná </a:t>
            </a:r>
            <a:r>
              <a:rPr lang="cs-CZ" altLang="cs-CZ" sz="800" dirty="0" smtClean="0">
                <a:latin typeface="Arial" charset="0"/>
              </a:rPr>
              <a:t>police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prostorové LED Daylight – rovnoměrné a postupné nasvícení zadní stěny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imitující denní světlo, </a:t>
            </a:r>
            <a:r>
              <a:rPr lang="cs-CZ" altLang="cs-CZ" sz="800" dirty="0" smtClean="0">
                <a:latin typeface="Arial" charset="0"/>
              </a:rPr>
              <a:t>Integrované madlo, </a:t>
            </a:r>
            <a:r>
              <a:rPr lang="cs-CZ" altLang="cs-CZ" sz="800" dirty="0">
                <a:latin typeface="Arial" charset="0"/>
              </a:rPr>
              <a:t>2 nastavitelné nožičky; 2 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169489" y="5439704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34006128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6901018098161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830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725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latin typeface="Arial" panose="020B0604020202020204" pitchFamily="34" charset="0"/>
              </a:rPr>
              <a:t>115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1914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876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763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Hmotnost s obalem (kg)	</a:t>
            </a:r>
            <a:r>
              <a:rPr lang="cs-CZ" altLang="cs-CZ" sz="800" dirty="0" smtClean="0">
                <a:latin typeface="Arial" panose="020B0604020202020204" pitchFamily="34" charset="0"/>
              </a:rPr>
              <a:t>125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Obrázek 35">
            <a:extLst>
              <a:ext uri="{FF2B5EF4-FFF2-40B4-BE49-F238E27FC236}">
                <a16:creationId xmlns=""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15" y="1106560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=""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5354210" y="111654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Surround 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5497" y="1957714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78612" y="1906359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98638" y="4603780"/>
            <a:ext cx="7700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prostorové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s postupným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rozsvěcením imitující denní světlo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0" t="3774" r="19308" b="3648"/>
          <a:stretch/>
        </p:blipFill>
        <p:spPr>
          <a:xfrm>
            <a:off x="7597317" y="3114135"/>
            <a:ext cx="1527168" cy="231274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9" t="5032" r="28365" b="3773"/>
          <a:stretch/>
        </p:blipFill>
        <p:spPr>
          <a:xfrm>
            <a:off x="6236068" y="2517481"/>
            <a:ext cx="1327002" cy="288911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9" t="629" r="1698" b="90189"/>
          <a:stretch/>
        </p:blipFill>
        <p:spPr>
          <a:xfrm>
            <a:off x="7641616" y="1604985"/>
            <a:ext cx="621102" cy="629728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240" y="1639225"/>
            <a:ext cx="724419" cy="14488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TextovéPole 17"/>
          <p:cNvSpPr txBox="1"/>
          <p:nvPr/>
        </p:nvSpPr>
        <p:spPr>
          <a:xfrm>
            <a:off x="6244520" y="1640208"/>
            <a:ext cx="1386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rgbClr val="005AAA"/>
                </a:solidFill>
              </a:rPr>
              <a:t>XXL</a:t>
            </a:r>
          </a:p>
          <a:p>
            <a:r>
              <a:rPr lang="cs-CZ" dirty="0" smtClean="0">
                <a:solidFill>
                  <a:srgbClr val="005AAA"/>
                </a:solidFill>
              </a:rPr>
              <a:t>ŠÍŘKA 83 CM</a:t>
            </a:r>
            <a:endParaRPr lang="cs-CZ" dirty="0">
              <a:solidFill>
                <a:srgbClr val="005AAA"/>
              </a:solidFill>
            </a:endParaRPr>
          </a:p>
        </p:txBody>
      </p:sp>
      <p:pic>
        <p:nvPicPr>
          <p:cNvPr id="33" name="Obrázek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32" y="4782389"/>
            <a:ext cx="720000" cy="720000"/>
          </a:xfrm>
          <a:prstGeom prst="rect">
            <a:avLst/>
          </a:prstGeom>
        </p:spPr>
      </p:pic>
      <p:pic>
        <p:nvPicPr>
          <p:cNvPr id="34" name="Obrázek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23" y="2682257"/>
            <a:ext cx="720000" cy="720000"/>
          </a:xfrm>
          <a:prstGeom prst="rect">
            <a:avLst/>
          </a:prstGeom>
        </p:spPr>
      </p:pic>
      <p:sp>
        <p:nvSpPr>
          <p:cNvPr id="35" name="TextovéPole 32"/>
          <p:cNvSpPr txBox="1"/>
          <p:nvPr/>
        </p:nvSpPr>
        <p:spPr>
          <a:xfrm>
            <a:off x="5446693" y="272348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samostatnou regulací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třech úrovních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3"/>
          <p:cNvSpPr txBox="1"/>
          <p:nvPr/>
        </p:nvSpPr>
        <p:spPr>
          <a:xfrm>
            <a:off x="5404863" y="3706660"/>
            <a:ext cx="87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Zone – zásuvka           s řízenou vlhkostí 90 %</a:t>
            </a: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86" y="3596764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549671" y="6078004"/>
            <a:ext cx="10871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POTSTATION</a:t>
            </a:r>
            <a:endParaRPr lang="cs-CZ" sz="1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567962" y="5862561"/>
            <a:ext cx="8286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Police s nosností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 200 kg 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a odolností 200°C pro umístění 3 hrnců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</TotalTime>
  <Words>100</Words>
  <Application>Microsoft Office PowerPoint</Application>
  <PresentationFormat>Předvádění na obrazovce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59</cp:revision>
  <dcterms:created xsi:type="dcterms:W3CDTF">2026-02-18T10:09:31Z</dcterms:created>
  <dcterms:modified xsi:type="dcterms:W3CDTF">2026-04-24T12:17:49Z</dcterms:modified>
</cp:coreProperties>
</file>