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B43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CI 3E53E0W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Myčka nádobí plně integrovaná </a:t>
            </a:r>
            <a:r>
              <a:rPr lang="cs-CZ" altLang="cs-CZ" sz="1400" dirty="0" err="1">
                <a:latin typeface="Arial" charset="0"/>
              </a:rPr>
              <a:t>Rapidò</a:t>
            </a:r>
            <a:r>
              <a:rPr lang="cs-CZ" altLang="cs-CZ" sz="1400" dirty="0">
                <a:latin typeface="Arial" charset="0"/>
              </a:rPr>
              <a:t> – šíře 60 cm MAXI TUB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Displej dotykový,13 sad, tř. E, 10,9 l, 53 dB(A), Invertorový motor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56682" y="980728"/>
            <a:ext cx="3960440" cy="576039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 </a:t>
            </a:r>
            <a:endParaRPr lang="cs-CZ" sz="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0,93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93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10,9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3:54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53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5 programů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RYCHLÝ 49</a:t>
            </a:r>
            <a:r>
              <a:rPr lang="cs-CZ" altLang="cs-CZ" sz="800" dirty="0">
                <a:latin typeface="Arial" charset="0"/>
              </a:rPr>
              <a:t>‘ 60 °C – mytí za necelou hodinu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</a:t>
            </a:r>
            <a:r>
              <a:rPr lang="cs-CZ" altLang="cs-CZ" sz="800" dirty="0">
                <a:latin typeface="Arial" charset="0"/>
              </a:rPr>
              <a:t> 45 °C - nejúčinnější program z hlediska kombinované spotřeby energie a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60 °C - každodenní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75 °C  - pro silně znečištěné pánve a další předměty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- Krátké studené </a:t>
            </a:r>
            <a:r>
              <a:rPr lang="cs-CZ" altLang="cs-CZ" sz="800" dirty="0" err="1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až 3-6-9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Dětská pojistka, ½ náplň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koše + 1 košík na příbory v dolním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Invertorový motor </a:t>
            </a:r>
            <a:r>
              <a:rPr lang="cs-CZ" altLang="cs-CZ" sz="800" dirty="0">
                <a:latin typeface="Arial" charset="0"/>
              </a:rPr>
              <a:t>BLDC – tichý a efektivní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Fixní dekorační deska, Fixní panty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800" b="1" i="0" dirty="0">
                <a:effectLst/>
                <a:latin typeface="Calibri" panose="020F0502020204030204" pitchFamily="34" charset="0"/>
              </a:rPr>
              <a:t>Maxi TUB</a:t>
            </a:r>
            <a:r>
              <a:rPr lang="cs-CZ" sz="800" b="1" i="0" dirty="0">
                <a:effectLst/>
                <a:latin typeface="Arial" charset="0"/>
              </a:rPr>
              <a:t> – </a:t>
            </a:r>
            <a:r>
              <a:rPr lang="cs-CZ" sz="800" i="0" dirty="0">
                <a:effectLst/>
                <a:latin typeface="Arial" charset="0"/>
              </a:rPr>
              <a:t>maximální prostor pro </a:t>
            </a:r>
            <a:r>
              <a:rPr lang="cs-CZ" sz="800" dirty="0">
                <a:latin typeface="Arial" charset="0"/>
              </a:rPr>
              <a:t>kuchyňské náčiní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810505" y="5026427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</a:t>
            </a:r>
            <a:r>
              <a:rPr lang="cs-CZ" sz="800" dirty="0">
                <a:latin typeface="Arial" charset="0"/>
              </a:rPr>
              <a:t>32901601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8059019054858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V×Š×H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28,9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V×Š×H (mm)	873 × 640 × 629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30,5</a:t>
            </a: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849180" y="288170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Předmytí</a:t>
            </a:r>
            <a:endParaRPr lang="cs-CZ" sz="800" b="1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4744327" y="1268377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½ náplň</a:t>
            </a:r>
            <a:endParaRPr lang="cs-CZ" sz="800" b="1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6EF1B20-8073-4B55-80BD-65992EACAF81}"/>
              </a:ext>
            </a:extLst>
          </p:cNvPr>
          <p:cNvSpPr txBox="1"/>
          <p:nvPr/>
        </p:nvSpPr>
        <p:spPr>
          <a:xfrm>
            <a:off x="5580032" y="98230"/>
            <a:ext cx="35623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771F047-60A1-A0A4-A54F-D37C5036C46E}"/>
              </a:ext>
            </a:extLst>
          </p:cNvPr>
          <p:cNvSpPr txBox="1"/>
          <p:nvPr/>
        </p:nvSpPr>
        <p:spPr>
          <a:xfrm>
            <a:off x="4798877" y="20209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13 sad </a:t>
            </a:r>
          </a:p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nádobí</a:t>
            </a:r>
            <a:endParaRPr lang="cs-CZ" sz="800" b="1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FAF8F9C0-C1C0-64A2-A9C0-56B0AE2C0984}"/>
              </a:ext>
            </a:extLst>
          </p:cNvPr>
          <p:cNvSpPr/>
          <p:nvPr/>
        </p:nvSpPr>
        <p:spPr>
          <a:xfrm>
            <a:off x="4064767" y="1835664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40A8396-405A-3F8F-47AC-986CF7471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650" y="1992034"/>
            <a:ext cx="434076" cy="3962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0057661-7491-C915-A831-2F9A0DD31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828E80A-5250-E9AA-568F-05A82AB55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31" y="1133814"/>
            <a:ext cx="1827162" cy="19445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F670ACD-A1E0-6FBE-57C2-6961859E4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743" y="3166321"/>
            <a:ext cx="3171744" cy="34709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CB8F5DE-B8EB-3896-31BC-A805C18D5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2743" y="3689438"/>
            <a:ext cx="1659577" cy="103964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EECFD38-A7C6-6593-A818-5781F44A9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7253" y="3612661"/>
            <a:ext cx="1048796" cy="144244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8CCC2439-5142-9B36-5DEE-0BA7D4E56B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7253" y="894825"/>
            <a:ext cx="1066177" cy="2152097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5AD73CF3-CAF3-14C2-87AB-A1249B3AFD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4671" y="300287"/>
            <a:ext cx="499758" cy="49529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BDA5E005-8AA8-5F49-0FBA-3E5109C443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4908" y="1060158"/>
            <a:ext cx="613511" cy="608877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0E0A916A-FDE7-2FD0-7AAD-8F760D85B3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0071" y="2690049"/>
            <a:ext cx="594935" cy="594935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A123418D-AFE4-B7D3-9C9B-F0EAC7EA95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9122" y="3498105"/>
            <a:ext cx="595837" cy="594935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7802A17D-695D-6581-C163-D07C26C007AC}"/>
              </a:ext>
            </a:extLst>
          </p:cNvPr>
          <p:cNvSpPr txBox="1"/>
          <p:nvPr/>
        </p:nvSpPr>
        <p:spPr>
          <a:xfrm>
            <a:off x="4849180" y="3644913"/>
            <a:ext cx="739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Invertorový motor</a:t>
            </a:r>
            <a:endParaRPr lang="cs-CZ" sz="800" b="1" dirty="0"/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325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197</cp:revision>
  <cp:lastPrinted>2016-05-05T10:40:20Z</cp:lastPrinted>
  <dcterms:created xsi:type="dcterms:W3CDTF">2015-07-16T11:02:07Z</dcterms:created>
  <dcterms:modified xsi:type="dcterms:W3CDTF">2024-08-29T12:35:20Z</dcterms:modified>
</cp:coreProperties>
</file>