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HDW1618DNPK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kombinovaná chladnička 2D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 se zárukou 12 let,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Humidity Zone, HCS filtr, LED, interní displej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341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222/119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0,558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204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>
                <a:latin typeface="Arial" charset="0"/>
              </a:rPr>
              <a:t>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N - ST 16°- </a:t>
            </a:r>
            <a:r>
              <a:rPr lang="cs-CZ" altLang="cs-CZ" sz="800" dirty="0" smtClean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s 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Zone pro udržení 90% vlhkosti a zachování čerstvosti potravin až 2x déle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Interní </a:t>
            </a:r>
            <a:r>
              <a:rPr lang="cs-CZ" altLang="cs-CZ" sz="800" dirty="0">
                <a:latin typeface="Arial" charset="0"/>
              </a:rPr>
              <a:t>dotykový displej; Elektronický </a:t>
            </a:r>
            <a:r>
              <a:rPr lang="cs-CZ" altLang="cs-CZ" sz="800" dirty="0" smtClean="0">
                <a:latin typeface="Arial" charset="0"/>
              </a:rPr>
              <a:t>termostat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</a:t>
            </a:r>
            <a:r>
              <a:rPr lang="cs-CZ" altLang="cs-CZ" sz="800" dirty="0">
                <a:latin typeface="Arial" charset="0"/>
              </a:rPr>
              <a:t>Rychlé chlazení (na displeji),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</a:t>
            </a:r>
            <a:r>
              <a:rPr lang="cs-CZ" altLang="cs-CZ" sz="800" dirty="0">
                <a:latin typeface="Arial" charset="0"/>
              </a:rPr>
              <a:t>mrazení, </a:t>
            </a:r>
            <a:r>
              <a:rPr lang="cs-CZ" altLang="cs-CZ" sz="800" dirty="0" smtClean="0">
                <a:latin typeface="Arial" charset="0"/>
              </a:rPr>
              <a:t>Dovolená a Eco </a:t>
            </a:r>
            <a:r>
              <a:rPr lang="cs-CZ" altLang="cs-CZ" sz="800" dirty="0">
                <a:latin typeface="Arial" charset="0"/>
              </a:rPr>
              <a:t>(pouze v aplikaci</a:t>
            </a:r>
            <a:r>
              <a:rPr lang="cs-CZ" altLang="cs-CZ" sz="800" dirty="0" smtClean="0">
                <a:latin typeface="Arial" charset="0"/>
              </a:rPr>
              <a:t>),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Demo režim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4 +1  skleněné police 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34005110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8059019048857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658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1897 x 655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2492896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3441477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004984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chlazení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3861048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3284984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30" y="2490674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4787840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4509120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066" y="1232673"/>
            <a:ext cx="648000" cy="65232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2" t="5901" r="17652" b="5901"/>
          <a:stretch/>
        </p:blipFill>
        <p:spPr>
          <a:xfrm>
            <a:off x="6837614" y="3215818"/>
            <a:ext cx="1104013" cy="193202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0" t="5900" r="30549" b="4851"/>
          <a:stretch/>
        </p:blipFill>
        <p:spPr>
          <a:xfrm>
            <a:off x="5724129" y="1649807"/>
            <a:ext cx="1056214" cy="320636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35446" y="1127468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375" y="2003208"/>
            <a:ext cx="1108920" cy="22178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b4af0723-3826-4aee-ba08-906e8dce3040"/>
    <ds:schemaRef ds:uri="http://schemas.microsoft.com/office/infopath/2007/PartnerControls"/>
    <ds:schemaRef ds:uri="a09af93a-bc92-4cce-8ba3-c8fdbed82e22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1989</TotalTime>
  <Words>105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263</cp:revision>
  <cp:lastPrinted>2016-05-31T13:00:02Z</cp:lastPrinted>
  <dcterms:created xsi:type="dcterms:W3CDTF">2015-07-16T11:02:07Z</dcterms:created>
  <dcterms:modified xsi:type="dcterms:W3CDTF">2022-08-29T14:43:55Z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