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>
      <p:cViewPr varScale="1">
        <p:scale>
          <a:sx n="82" d="100"/>
          <a:sy n="82" d="100"/>
        </p:scale>
        <p:origin x="146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HADG9DCS56B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Vertikální odsavač I-</a:t>
            </a:r>
            <a:r>
              <a:rPr lang="cs-CZ" altLang="cs-CZ" sz="1400" dirty="0" err="1">
                <a:latin typeface="Arial" charset="0"/>
              </a:rPr>
              <a:t>Clean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– šíře 90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třída A++, Booster, tichý chod, dotykový displej, LED osvětlení, prémiové příslušenství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spotřeba energie (kW/rok)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30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proudění tekutin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osvětlení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Průtok vzduchu min/ max/ Booster (m3/hod)	437/650/789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Hlučnost min /max/ Booster (dB(A))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60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/64/71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Celkový výkon (W)			173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Verze pro odtah i recirkulaci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Dotykové ovládání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3 rychlosti + Booster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Perimetrální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(obvodové) sání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Motor 1 x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170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Osvětlení 2 x 1,5 W LED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Komínek 500+500 mm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Sací potrubí Ø 150 mm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Redukce Ø 120 mm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Příslušenství</a:t>
            </a:r>
            <a:endParaRPr lang="cs-CZ" altLang="cs-CZ" sz="800" b="1" u="sng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Tukový hliníkový filtr (3x)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Prémiové příslušenství</a:t>
            </a:r>
            <a:r>
              <a:rPr lang="cs-CZ" altLang="cs-CZ" sz="800" b="1" dirty="0">
                <a:latin typeface="Arial" charset="0"/>
                <a:cs typeface="+mn-cs"/>
              </a:rPr>
              <a:t>: pachový uhlíkový filtr (model FCR 17-2ks v 1 balení), zpětná klapka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 deflektor vzduchu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		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36901628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8059019017082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870-1250 x 900 x 450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19,4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655 x 605 x 520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21,9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/>
          <p:cNvSpPr txBox="1"/>
          <p:nvPr/>
        </p:nvSpPr>
        <p:spPr>
          <a:xfrm>
            <a:off x="4734548" y="270434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Bílé LED osvětlení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70527" y="3393773"/>
            <a:ext cx="950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Prémiové příslušenství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770209" y="4269445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52395" y="5032668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Elegantní design ladící s celou Sérií 4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CCFFBEF-CF08-4684-BA47-56833F8DB021}"/>
              </a:ext>
            </a:extLst>
          </p:cNvPr>
          <p:cNvSpPr txBox="1"/>
          <p:nvPr/>
        </p:nvSpPr>
        <p:spPr>
          <a:xfrm>
            <a:off x="4739429" y="182722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– okamžité zvýšení výkonu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4E4BDE19-26DB-4255-9D91-556984D67937}"/>
              </a:ext>
            </a:extLst>
          </p:cNvPr>
          <p:cNvSpPr txBox="1"/>
          <p:nvPr/>
        </p:nvSpPr>
        <p:spPr>
          <a:xfrm>
            <a:off x="4712464" y="115283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 A++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41E7BFA-DF6D-4D94-995A-4924D2538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668" y="1018525"/>
            <a:ext cx="693746" cy="6577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59EE0D-6C64-486A-B685-6D41134E3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615" y="1760715"/>
            <a:ext cx="625552" cy="65534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4BAE43ED-D8BB-47F8-8CC1-DEF120016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0770" y="2522768"/>
            <a:ext cx="631625" cy="657751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E7CB59D-79A9-4F1E-A479-D0F1CEA515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7925" y="3301682"/>
            <a:ext cx="772626" cy="582482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5BACC889-F9BC-427F-A4E5-A27DE4CA95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7726" y="4027012"/>
            <a:ext cx="574246" cy="654042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B065FDC-0E67-485F-B04B-40A7A0FBF0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6" y="4883674"/>
            <a:ext cx="539050" cy="759651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54C255DD-CD46-4CBA-AD55-113950A296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3694" y="1100544"/>
            <a:ext cx="2649878" cy="1871196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951B7CA9-44F2-42E7-BDBF-F20C5D9E4B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63619" y="3300639"/>
            <a:ext cx="1311698" cy="1167050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4E112CF3-AA8F-4B69-9520-6D61CA0A1D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92750" y="3326297"/>
            <a:ext cx="1154204" cy="105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2417</TotalTime>
  <Words>265</Words>
  <Application>Microsoft Office PowerPoint</Application>
  <PresentationFormat>Předvádění na obrazovce (4:3)</PresentationFormat>
  <Paragraphs>47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294</cp:revision>
  <cp:lastPrinted>2016-05-31T13:00:02Z</cp:lastPrinted>
  <dcterms:created xsi:type="dcterms:W3CDTF">2015-07-16T11:02:07Z</dcterms:created>
  <dcterms:modified xsi:type="dcterms:W3CDTF">2021-11-02T12:58:19Z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