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BWR 495BL8-S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se sušičkou ProWash</a:t>
            </a:r>
            <a:r>
              <a:rPr lang="cs-CZ" altLang="cs-CZ" sz="1400" dirty="0">
                <a:latin typeface="Arial" charset="0"/>
              </a:rPr>
              <a:t>&amp;Dry 5</a:t>
            </a:r>
            <a:r>
              <a:rPr lang="cs-CZ" altLang="cs-CZ" sz="1400" dirty="0" smtClean="0">
                <a:latin typeface="Arial" charset="0"/>
              </a:rPr>
              <a:t>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D/A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latin typeface="Arial" charset="0"/>
              </a:rPr>
              <a:t>účinnosti praní: </a:t>
            </a:r>
            <a:r>
              <a:rPr lang="cs-CZ" altLang="cs-CZ" sz="800" b="1" dirty="0">
                <a:latin typeface="Arial" charset="0"/>
              </a:rPr>
              <a:t>o 20 %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sušení / praní (kg)		</a:t>
            </a:r>
            <a:r>
              <a:rPr lang="cs-CZ" altLang="cs-CZ" sz="800" dirty="0" smtClean="0">
                <a:latin typeface="Arial" charset="0"/>
              </a:rPr>
              <a:t>5/9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0,396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62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7:30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</a:t>
            </a:r>
            <a:r>
              <a:rPr lang="cs-CZ" altLang="cs-CZ" sz="800" b="1" dirty="0" smtClean="0">
                <a:latin typeface="Arial" charset="0"/>
              </a:rPr>
              <a:t>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spotřeba praní </a:t>
            </a:r>
            <a:r>
              <a:rPr lang="cs-CZ" altLang="cs-CZ" sz="800" b="1" dirty="0">
                <a:latin typeface="Arial" charset="0"/>
              </a:rPr>
              <a:t>je o </a:t>
            </a:r>
            <a:r>
              <a:rPr lang="cs-CZ" altLang="cs-CZ" sz="800" b="1" dirty="0" smtClean="0">
                <a:latin typeface="Arial" charset="0"/>
              </a:rPr>
              <a:t>20 % nižší než ve třídě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Sušení vlny, Ruční praní, Syntetika a barevné, Vysoká teplota (sušení bavlny),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Sušení, Intenzivní, Poloviční náplň,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1183" y="4631459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31020581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8059019105093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540 celková 		hloubka včetně dvířek a 		přípojky na vodu, (483 mm 		hloubka bez připojení na 		vodu a dvířek)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výrobku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878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580112" y="1891253"/>
            <a:ext cx="3595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je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9051" r="20601" b="8001"/>
          <a:stretch/>
        </p:blipFill>
        <p:spPr>
          <a:xfrm>
            <a:off x="5792946" y="2564623"/>
            <a:ext cx="1381698" cy="191498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4573" y="939353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897" y="2207489"/>
            <a:ext cx="1136060" cy="22721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102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201</cp:revision>
  <cp:lastPrinted>2016-05-05T10:40:20Z</cp:lastPrinted>
  <dcterms:created xsi:type="dcterms:W3CDTF">2015-07-16T11:02:07Z</dcterms:created>
  <dcterms:modified xsi:type="dcterms:W3CDTF">2025-04-01T12:22:47Z</dcterms:modified>
</cp:coreProperties>
</file>