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dirty="0" smtClean="0">
                <a:solidFill>
                  <a:srgbClr val="0093CE"/>
                </a:solidFill>
                <a:latin typeface="Arial" charset="0"/>
              </a:rPr>
              <a:t>CCE3T618FW</a:t>
            </a:r>
            <a:endParaRPr lang="cs-CZ" altLang="cs-CZ" sz="2400" b="1" dirty="0" smtClean="0">
              <a:solidFill>
                <a:srgbClr val="0093CE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Kombinovaná </a:t>
            </a:r>
            <a:r>
              <a:rPr lang="cs-CZ" altLang="cs-CZ" sz="1400" dirty="0" smtClean="0">
                <a:latin typeface="Arial" charset="0"/>
              </a:rPr>
              <a:t>chladnička Fresco</a:t>
            </a:r>
            <a:endParaRPr lang="cs-CZ" altLang="cs-CZ" sz="14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dotykový displej, rychlé chlazení, zásuvka na zeleninu, LED osvětlení, doplňkový obsah v aplikaci hOn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222/119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0,873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5,4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16°-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Doplňkový obsah v aplikaci hOn (např. Food Locator, Smart Drink Assistant, Inventory Assistant (bez možnosti dálkového ovládání)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No Frost  - 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Rychlé chlazení (na displeji)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Antibakteriální ošetření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přihrádek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63691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Interní dotykový displej             s funkcemi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34004844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8059019035680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1897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7110" y="495746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7110" y="501317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 Assistant v aplikaci hOn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77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7" y="907258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24119" y="979266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1578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88024" y="430182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Antibakteriálně ošetřené těsnění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Ovál 38"/>
          <p:cNvSpPr/>
          <p:nvPr/>
        </p:nvSpPr>
        <p:spPr>
          <a:xfrm>
            <a:off x="4860032" y="573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8052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Locator v aplikaci hON s doporučením umístění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jídla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79255" y="9893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07247" y="99292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(bez dálkového ovládání)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52736"/>
            <a:ext cx="648000" cy="65232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64" y="257134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70" y="335055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sp>
        <p:nvSpPr>
          <p:cNvPr id="56" name="Ovál 55"/>
          <p:cNvSpPr/>
          <p:nvPr/>
        </p:nvSpPr>
        <p:spPr>
          <a:xfrm>
            <a:off x="4866204" y="335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043" y="416424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573325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1" t="9051" r="30700" b="9051"/>
          <a:stretch/>
        </p:blipFill>
        <p:spPr>
          <a:xfrm>
            <a:off x="5724128" y="1834029"/>
            <a:ext cx="1003064" cy="300919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1" t="6509" r="15893" b="8912"/>
          <a:stretch/>
        </p:blipFill>
        <p:spPr>
          <a:xfrm>
            <a:off x="6732240" y="2705677"/>
            <a:ext cx="1178335" cy="211564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028365" y="920950"/>
            <a:ext cx="844368" cy="82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829" y="1819519"/>
            <a:ext cx="1136472" cy="22729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177281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720" y="4931331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81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181</cp:revision>
  <cp:lastPrinted>2016-05-31T13:00:02Z</cp:lastPrinted>
  <dcterms:created xsi:type="dcterms:W3CDTF">2015-07-16T11:02:07Z</dcterms:created>
  <dcterms:modified xsi:type="dcterms:W3CDTF">2022-01-24T12:58:39Z</dcterms:modified>
</cp:coreProperties>
</file>