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4C3"/>
    <a:srgbClr val="0ABAB5"/>
    <a:srgbClr val="81D8D0"/>
    <a:srgbClr val="FFFFFF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3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CA6 NP3T3EHTB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Candy </a:t>
            </a:r>
            <a:r>
              <a:rPr lang="cs-CZ" altLang="cs-CZ" sz="1400" dirty="0" err="1">
                <a:latin typeface="Arial" charset="0"/>
              </a:rPr>
              <a:t>Bake</a:t>
            </a:r>
            <a:r>
              <a:rPr lang="cs-CZ" altLang="cs-CZ" sz="1400" dirty="0">
                <a:latin typeface="Arial" charset="0"/>
              </a:rPr>
              <a:t> 600 s </a:t>
            </a:r>
            <a:r>
              <a:rPr lang="cs-CZ" altLang="cs-CZ" sz="1400" dirty="0" err="1">
                <a:latin typeface="Arial" charset="0"/>
              </a:rPr>
              <a:t>Easy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steam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78 l, energetická třída A</a:t>
            </a:r>
            <a:r>
              <a:rPr lang="cs-CZ" altLang="cs-CZ" sz="1400">
                <a:latin typeface="Arial" panose="020B0604020202020204" pitchFamily="34" charset="0"/>
              </a:rPr>
              <a:t>+, 7 </a:t>
            </a:r>
            <a:r>
              <a:rPr lang="cs-CZ" altLang="cs-CZ" sz="1400" dirty="0">
                <a:latin typeface="Arial" panose="020B0604020202020204" pitchFamily="34" charset="0"/>
              </a:rPr>
              <a:t>programů, </a:t>
            </a:r>
            <a:r>
              <a:rPr lang="cs-CZ" altLang="cs-CZ" sz="1400" dirty="0" err="1">
                <a:latin typeface="Arial" panose="020B0604020202020204" pitchFamily="34" charset="0"/>
              </a:rPr>
              <a:t>Timer</a:t>
            </a:r>
            <a:r>
              <a:rPr lang="cs-CZ" altLang="cs-CZ" sz="1400" dirty="0">
                <a:latin typeface="Arial" panose="020B0604020202020204" pitchFamily="34" charset="0"/>
              </a:rPr>
              <a:t> UX - </a:t>
            </a:r>
            <a:r>
              <a:rPr lang="cs-CZ" altLang="cs-CZ" sz="1400" dirty="0" err="1">
                <a:latin typeface="Arial" panose="020B0604020202020204" pitchFamily="34" charset="0"/>
              </a:rPr>
              <a:t>Push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Pull</a:t>
            </a:r>
            <a:r>
              <a:rPr lang="cs-CZ" altLang="cs-CZ" sz="1400" dirty="0">
                <a:latin typeface="Arial" panose="020B0604020202020204" pitchFamily="34" charset="0"/>
              </a:rPr>
              <a:t> knoflíky, Hydro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Teplotní rozmezí			30°C-250 °C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		(Pizza 300°C)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0,72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		3300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Počet programů 7 + světlo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Rozmrazování, Víceúrovňové pečení, ECO, Spodní </a:t>
            </a:r>
            <a:r>
              <a:rPr lang="cs-CZ" altLang="cs-CZ" sz="800" dirty="0" err="1">
                <a:latin typeface="Arial" charset="0"/>
              </a:rPr>
              <a:t>ohřev+ventilátor</a:t>
            </a:r>
            <a:r>
              <a:rPr lang="cs-CZ" altLang="cs-CZ" sz="800" dirty="0">
                <a:latin typeface="Arial" charset="0"/>
              </a:rPr>
              <a:t> (+hydro) Statický (+pára), Gril, Pizza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Parní asistence </a:t>
            </a: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200 ml vody na dno trouby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Hydrolytické čištění trouby </a:t>
            </a:r>
            <a:r>
              <a:rPr lang="cs-CZ" altLang="cs-CZ" sz="800" dirty="0">
                <a:latin typeface="Arial" charset="0"/>
              </a:rPr>
              <a:t>– čištění trouby pomocí páry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Ovládání na panelu:</a:t>
            </a:r>
            <a:r>
              <a:rPr lang="cs-CZ" altLang="cs-CZ" sz="800" dirty="0">
                <a:latin typeface="Arial" charset="0"/>
              </a:rPr>
              <a:t> Menu, Programy, + a –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6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Timer</a:t>
            </a:r>
            <a:r>
              <a:rPr lang="cs-CZ" altLang="cs-CZ" sz="800" dirty="0">
                <a:latin typeface="Arial" charset="0"/>
              </a:rPr>
              <a:t> UX - </a:t>
            </a:r>
            <a:r>
              <a:rPr lang="cs-CZ" altLang="cs-CZ" sz="800" dirty="0" err="1">
                <a:latin typeface="Arial" charset="0"/>
              </a:rPr>
              <a:t>Push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Pull</a:t>
            </a:r>
            <a:r>
              <a:rPr lang="cs-CZ" altLang="cs-CZ" sz="800" dirty="0">
                <a:latin typeface="Arial" charset="0"/>
              </a:rPr>
              <a:t> knoflíky + dotykové ovládání, Bíle podsvícený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 v horní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</a:t>
            </a:r>
            <a:r>
              <a:rPr lang="cs-CZ" altLang="cs-CZ" sz="800" b="1" dirty="0" err="1">
                <a:latin typeface="Arial" charset="0"/>
              </a:rPr>
              <a:t>Close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snadná/tlumená manipulace s dvířky při zavírání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plech (40 mm, 20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teleskopické výsuvy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792216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493585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33704394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dirty="0">
                <a:latin typeface="Arial" charset="0"/>
              </a:rPr>
              <a:t>8059019108964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kabel s vidlicí 230V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36,1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37,9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40528F-16BA-F7F6-CFDE-359BB4DF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766BA54D-6AB2-C000-3F75-D4DC7B4A7678}"/>
              </a:ext>
            </a:extLst>
          </p:cNvPr>
          <p:cNvSpPr txBox="1"/>
          <p:nvPr/>
        </p:nvSpPr>
        <p:spPr>
          <a:xfrm>
            <a:off x="4824361" y="1456871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Hydrolytické čištění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587764-BF98-786D-0DC4-46919B1F4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259" y="2198548"/>
            <a:ext cx="654713" cy="65982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E16A29-0491-CB39-2A4A-45634952812F}"/>
              </a:ext>
            </a:extLst>
          </p:cNvPr>
          <p:cNvSpPr txBox="1"/>
          <p:nvPr/>
        </p:nvSpPr>
        <p:spPr>
          <a:xfrm>
            <a:off x="4795477" y="2337023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PushPull</a:t>
            </a:r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 knoflíky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56D9805-06FF-A49A-4F12-49589FD2B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612" y="1311175"/>
            <a:ext cx="685879" cy="65982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13A8979-40FC-DEB3-2852-4171DFA61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277" y="3061904"/>
            <a:ext cx="674414" cy="659821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4A757922-42FC-71F6-F6B9-2B997BC591AA}"/>
              </a:ext>
            </a:extLst>
          </p:cNvPr>
          <p:cNvSpPr txBox="1"/>
          <p:nvPr/>
        </p:nvSpPr>
        <p:spPr>
          <a:xfrm>
            <a:off x="4774491" y="3191808"/>
            <a:ext cx="91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Víceúrovňové pečení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2C4D0F1E-57EF-F60D-85A7-871D251B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2391" y="3860609"/>
            <a:ext cx="663505" cy="654261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66409590-1C35-0632-ED1B-01C7A2A49270}"/>
              </a:ext>
            </a:extLst>
          </p:cNvPr>
          <p:cNvSpPr txBox="1"/>
          <p:nvPr/>
        </p:nvSpPr>
        <p:spPr>
          <a:xfrm>
            <a:off x="4795477" y="4081065"/>
            <a:ext cx="91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</a:p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C81010-87A2-8F49-1DB7-F06986533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8790" y="950777"/>
            <a:ext cx="2517862" cy="24841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1B397E-393E-5C45-2B80-37DC66400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947" y="3468056"/>
            <a:ext cx="1348395" cy="13483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1337FD8-268D-4D42-EBB3-6A259CB98B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9342" y="3854992"/>
            <a:ext cx="1908414" cy="75526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C942C1C-334B-ECB3-806F-C7B4337DEC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6496" y="1740731"/>
            <a:ext cx="993650" cy="205456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A687D57-A9A9-A801-01B3-6928C755D8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86" y="5424586"/>
            <a:ext cx="651534" cy="65153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7CDA845-1C87-C6FA-6A74-FA61A2EF64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90" y="4643961"/>
            <a:ext cx="651534" cy="6515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288346-CB9C-EFC2-A78A-26D0AB1C684A}"/>
              </a:ext>
            </a:extLst>
          </p:cNvPr>
          <p:cNvSpPr txBox="1"/>
          <p:nvPr/>
        </p:nvSpPr>
        <p:spPr>
          <a:xfrm>
            <a:off x="4798461" y="4823440"/>
            <a:ext cx="91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cs-CZ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– tlumené dovírání dvířek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7C9498-BF9A-13C6-CB24-B40205A281A0}"/>
              </a:ext>
            </a:extLst>
          </p:cNvPr>
          <p:cNvSpPr txBox="1"/>
          <p:nvPr/>
        </p:nvSpPr>
        <p:spPr>
          <a:xfrm>
            <a:off x="4811142" y="5519205"/>
            <a:ext cx="91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317</Words>
  <Application>Microsoft Office PowerPoint</Application>
  <PresentationFormat>Předvádění na obrazovce (4:3)</PresentationFormat>
  <Paragraphs>56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202</cp:revision>
  <cp:lastPrinted>2016-05-05T10:40:20Z</cp:lastPrinted>
  <dcterms:created xsi:type="dcterms:W3CDTF">2015-07-16T11:02:07Z</dcterms:created>
  <dcterms:modified xsi:type="dcterms:W3CDTF">2025-05-26T09:25:17Z</dcterms:modified>
</cp:coreProperties>
</file>