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2400" b="1" dirty="0" smtClean="0">
                <a:solidFill>
                  <a:srgbClr val="6DC4C3"/>
                </a:solidFill>
                <a:latin typeface="Arial" charset="0"/>
              </a:rPr>
              <a:t>CCG3L517EB</a:t>
            </a:r>
            <a:endParaRPr lang="cs-CZ" altLang="cs-CZ" sz="2400" b="1" dirty="0" smtClean="0">
              <a:solidFill>
                <a:srgbClr val="6DC4C3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</a:t>
            </a:r>
            <a:r>
              <a:rPr lang="cs-CZ" altLang="cs-CZ" sz="1400" dirty="0" smtClean="0">
                <a:latin typeface="Arial" charset="0"/>
              </a:rPr>
              <a:t>chladnička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 v chladničce, Low Frost v mrazáku,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osvětlení LED, doplňkový obsah v aplikaci hOn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953958" cy="592951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262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187/75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0,586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3,5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16°- 38°C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Statické chlazení v chladničce, Low Frost v mrazáku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- systém chlazení s menší tvorbou námrazy v mrazáku – Chladicí okruh je skrytý ve stěnách mrazáku, čímž se snižuje tvorba námrazy. Mrazák vyžaduje zřídka manuální odmrazování (pouze 1x za rok!) Chladný vzduch je v mrazáku distribuován rovnoměrně a tím je zaručena vyšší účinnost chlazení. Zásuvky jsou vyrobeny tak, aby se daly snadno čistit.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(bez připojení k Wifi a možnosti dálkového ovládání). Tipy a rady, Asistent zásob, Smart Food Locator a mnoho dalšího.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Elektronické </a:t>
            </a:r>
            <a:r>
              <a:rPr lang="cs-CZ" altLang="cs-CZ" sz="800" b="1" dirty="0">
                <a:latin typeface="Arial" charset="0"/>
              </a:rPr>
              <a:t>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Nastavení termostatu 1 – </a:t>
            </a:r>
            <a:r>
              <a:rPr lang="cs-CZ" altLang="cs-CZ" sz="800" dirty="0" smtClean="0">
                <a:latin typeface="Arial" charset="0"/>
              </a:rPr>
              <a:t>5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Fast Cool – Rychlé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</a:t>
            </a:r>
            <a:r>
              <a:rPr lang="cs-CZ" altLang="cs-CZ" sz="800" dirty="0">
                <a:latin typeface="Arial" charset="0"/>
              </a:rPr>
              <a:t>odmrazování chladničky, manuální mrazáku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+1 </a:t>
            </a:r>
            <a:r>
              <a:rPr lang="cs-CZ" altLang="cs-CZ" sz="800" dirty="0">
                <a:latin typeface="Arial" charset="0"/>
              </a:rPr>
              <a:t>nastavitelné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</a:t>
            </a:r>
            <a:r>
              <a:rPr lang="cs-CZ" altLang="cs-CZ" sz="800" dirty="0" smtClean="0">
                <a:latin typeface="Arial" charset="0"/>
              </a:rPr>
              <a:t>zeleninu Fresh Area Plus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3 plastové zásuvky s úpravou Easy Clean pro snadné čištění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Chladivo R600a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34006105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8059019115306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1820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66" y="940525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44357" y="1025178"/>
            <a:ext cx="789874" cy="272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54" name="TextovéPole 53"/>
          <p:cNvSpPr txBox="1"/>
          <p:nvPr/>
        </p:nvSpPr>
        <p:spPr>
          <a:xfrm>
            <a:off x="4826003" y="1891878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ystém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chlazení s menší tvorbou námrazy v mrazáku </a:t>
            </a:r>
            <a:endParaRPr lang="cs-CZ" sz="8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839853" y="986021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889674" y="2917011"/>
            <a:ext cx="769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63" name="Obrázek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69" y="2883153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69" y="1917125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818782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63699" y="3873475"/>
            <a:ext cx="76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záměny směru otevírání dvířek</a:t>
            </a:r>
            <a:endParaRPr lang="cs-CZ" sz="800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658" y="4725184"/>
            <a:ext cx="720000" cy="720000"/>
          </a:xfrm>
          <a:prstGeom prst="rect">
            <a:avLst/>
          </a:prstGeom>
        </p:spPr>
      </p:pic>
      <p:sp>
        <p:nvSpPr>
          <p:cNvPr id="38" name="TextovéPole 37"/>
          <p:cNvSpPr txBox="1"/>
          <p:nvPr/>
        </p:nvSpPr>
        <p:spPr>
          <a:xfrm>
            <a:off x="4861442" y="4775497"/>
            <a:ext cx="769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Rychlé chlazení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1701" r="25850" b="1701"/>
          <a:stretch/>
        </p:blipFill>
        <p:spPr>
          <a:xfrm>
            <a:off x="6885922" y="2533102"/>
            <a:ext cx="1285680" cy="257135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0" t="5900" r="35300" b="4851"/>
          <a:stretch/>
        </p:blipFill>
        <p:spPr>
          <a:xfrm>
            <a:off x="5740978" y="1659952"/>
            <a:ext cx="1120393" cy="340119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1084" y="878388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299" y="1693908"/>
            <a:ext cx="883621" cy="1767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</TotalTime>
  <Words>70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234</cp:revision>
  <cp:lastPrinted>2016-05-31T13:00:02Z</cp:lastPrinted>
  <dcterms:created xsi:type="dcterms:W3CDTF">2015-07-16T11:02:07Z</dcterms:created>
  <dcterms:modified xsi:type="dcterms:W3CDTF">2026-01-23T15:55:52Z</dcterms:modified>
</cp:coreProperties>
</file>