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411B9-S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SLIM  ProWash 700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A-30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30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0,371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 smtClean="0">
                <a:latin typeface="Arial" charset="0"/>
              </a:rPr>
              <a:t>30 </a:t>
            </a:r>
            <a:r>
              <a:rPr lang="cs-CZ" altLang="cs-CZ" sz="800" b="1" dirty="0" smtClean="0">
                <a:latin typeface="Arial" charset="0"/>
              </a:rPr>
              <a:t>% nižší než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Extra velká kapacita </a:t>
            </a:r>
            <a:r>
              <a:rPr lang="cs-CZ" altLang="cs-CZ" sz="800" b="1" dirty="0" smtClean="0">
                <a:latin typeface="Arial" charset="0"/>
              </a:rPr>
              <a:t>11 kg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78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31020252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8059019095189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680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(625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30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5900" r="17451" b="9051"/>
          <a:stretch/>
        </p:blipFill>
        <p:spPr>
          <a:xfrm>
            <a:off x="5821924" y="2606273"/>
            <a:ext cx="1604607" cy="228023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31366" y="864533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10" y="2234652"/>
            <a:ext cx="1300119" cy="26002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116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190</cp:revision>
  <cp:lastPrinted>2016-05-05T10:40:20Z</cp:lastPrinted>
  <dcterms:created xsi:type="dcterms:W3CDTF">2015-07-16T11:02:07Z</dcterms:created>
  <dcterms:modified xsi:type="dcterms:W3CDTF">2024-10-09T14:59:39Z</dcterms:modified>
</cp:coreProperties>
</file>