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17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4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2EE60F-36F6-48B5-BEE9-366722F43096}" v="10" dt="2023-10-24T15:26:00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2" y="1842"/>
      </p:cViewPr>
      <p:guideLst>
        <p:guide orient="horz" pos="2160"/>
        <p:guide pos="7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a Kosnarová" userId="2c628162-5b85-4528-8dc6-99cc231551b1" providerId="ADAL" clId="{736E495A-A473-472C-8CAF-D8A5F35FD79A}"/>
    <pc:docChg chg="undo custSel modSld">
      <pc:chgData name="Karla Kosnarová" userId="2c628162-5b85-4528-8dc6-99cc231551b1" providerId="ADAL" clId="{736E495A-A473-472C-8CAF-D8A5F35FD79A}" dt="2023-10-24T12:09:21.100" v="167" actId="20577"/>
      <pc:docMkLst>
        <pc:docMk/>
      </pc:docMkLst>
      <pc:sldChg chg="modSp mod">
        <pc:chgData name="Karla Kosnarová" userId="2c628162-5b85-4528-8dc6-99cc231551b1" providerId="ADAL" clId="{736E495A-A473-472C-8CAF-D8A5F35FD79A}" dt="2023-10-24T12:09:21.100" v="167" actId="20577"/>
        <pc:sldMkLst>
          <pc:docMk/>
          <pc:sldMk cId="1783149298" sldId="5170"/>
        </pc:sldMkLst>
        <pc:spChg chg="mod">
          <ac:chgData name="Karla Kosnarová" userId="2c628162-5b85-4528-8dc6-99cc231551b1" providerId="ADAL" clId="{736E495A-A473-472C-8CAF-D8A5F35FD79A}" dt="2023-10-24T12:09:21.100" v="167" actId="20577"/>
          <ac:spMkLst>
            <pc:docMk/>
            <pc:sldMk cId="1783149298" sldId="5170"/>
            <ac:spMk id="51" creationId="{6EB67C93-731E-468E-AE6B-DED40C305030}"/>
          </ac:spMkLst>
        </pc:spChg>
        <pc:spChg chg="mod">
          <ac:chgData name="Karla Kosnarová" userId="2c628162-5b85-4528-8dc6-99cc231551b1" providerId="ADAL" clId="{736E495A-A473-472C-8CAF-D8A5F35FD79A}" dt="2023-10-23T11:07:58.627" v="63" actId="1076"/>
          <ac:spMkLst>
            <pc:docMk/>
            <pc:sldMk cId="1783149298" sldId="5170"/>
            <ac:spMk id="64" creationId="{03B0278C-FE6A-014F-9F40-7524D17ED351}"/>
          </ac:spMkLst>
        </pc:spChg>
        <pc:spChg chg="mod">
          <ac:chgData name="Karla Kosnarová" userId="2c628162-5b85-4528-8dc6-99cc231551b1" providerId="ADAL" clId="{736E495A-A473-472C-8CAF-D8A5F35FD79A}" dt="2023-10-23T11:11:51.896" v="138" actId="20577"/>
          <ac:spMkLst>
            <pc:docMk/>
            <pc:sldMk cId="1783149298" sldId="5170"/>
            <ac:spMk id="72" creationId="{BD5B708C-EC8A-9243-AE6D-FA9FF8644818}"/>
          </ac:spMkLst>
        </pc:spChg>
        <pc:spChg chg="mod">
          <ac:chgData name="Karla Kosnarová" userId="2c628162-5b85-4528-8dc6-99cc231551b1" providerId="ADAL" clId="{736E495A-A473-472C-8CAF-D8A5F35FD79A}" dt="2023-10-24T12:09:15.384" v="163" actId="13926"/>
          <ac:spMkLst>
            <pc:docMk/>
            <pc:sldMk cId="1783149298" sldId="5170"/>
            <ac:spMk id="91" creationId="{F687B5E1-7F7F-4A6F-A8CC-33F650B93046}"/>
          </ac:spMkLst>
        </pc:spChg>
      </pc:sldChg>
    </pc:docChg>
  </pc:docChgLst>
  <pc:docChgLst>
    <pc:chgData name="Catrina Besada" userId="1f356577-0a20-4130-a69f-9c2e42f106e1" providerId="ADAL" clId="{A447A7CE-D629-4D49-AF1A-3EFC073F308E}"/>
    <pc:docChg chg="modSld">
      <pc:chgData name="Catrina Besada" userId="1f356577-0a20-4130-a69f-9c2e42f106e1" providerId="ADAL" clId="{A447A7CE-D629-4D49-AF1A-3EFC073F308E}" dt="2023-05-30T11:07:58.949" v="80" actId="108"/>
      <pc:docMkLst>
        <pc:docMk/>
      </pc:docMkLst>
      <pc:sldChg chg="modSp mod">
        <pc:chgData name="Catrina Besada" userId="1f356577-0a20-4130-a69f-9c2e42f106e1" providerId="ADAL" clId="{A447A7CE-D629-4D49-AF1A-3EFC073F308E}" dt="2023-05-30T11:07:58.949" v="80" actId="108"/>
        <pc:sldMkLst>
          <pc:docMk/>
          <pc:sldMk cId="1783149298" sldId="5170"/>
        </pc:sldMkLst>
        <pc:spChg chg="mod">
          <ac:chgData name="Catrina Besada" userId="1f356577-0a20-4130-a69f-9c2e42f106e1" providerId="ADAL" clId="{A447A7CE-D629-4D49-AF1A-3EFC073F308E}" dt="2023-05-29T14:11:00.753" v="35"/>
          <ac:spMkLst>
            <pc:docMk/>
            <pc:sldMk cId="1783149298" sldId="5170"/>
            <ac:spMk id="31" creationId="{3A1B7CB0-0BFD-4242-9E6C-D4CDEDE21776}"/>
          </ac:spMkLst>
        </pc:spChg>
        <pc:spChg chg="mod">
          <ac:chgData name="Catrina Besada" userId="1f356577-0a20-4130-a69f-9c2e42f106e1" providerId="ADAL" clId="{A447A7CE-D629-4D49-AF1A-3EFC073F308E}" dt="2023-05-30T11:06:32.424" v="70"/>
          <ac:spMkLst>
            <pc:docMk/>
            <pc:sldMk cId="1783149298" sldId="5170"/>
            <ac:spMk id="51" creationId="{6EB67C93-731E-468E-AE6B-DED40C305030}"/>
          </ac:spMkLst>
        </pc:spChg>
        <pc:spChg chg="mod">
          <ac:chgData name="Catrina Besada" userId="1f356577-0a20-4130-a69f-9c2e42f106e1" providerId="ADAL" clId="{A447A7CE-D629-4D49-AF1A-3EFC073F308E}" dt="2023-05-25T17:12:27.218" v="34"/>
          <ac:spMkLst>
            <pc:docMk/>
            <pc:sldMk cId="1783149298" sldId="5170"/>
            <ac:spMk id="87" creationId="{0C0C342E-CC92-4B16-8689-FD5FE410AE4E}"/>
          </ac:spMkLst>
        </pc:spChg>
        <pc:spChg chg="mod">
          <ac:chgData name="Catrina Besada" userId="1f356577-0a20-4130-a69f-9c2e42f106e1" providerId="ADAL" clId="{A447A7CE-D629-4D49-AF1A-3EFC073F308E}" dt="2023-05-30T11:07:58.949" v="80" actId="108"/>
          <ac:spMkLst>
            <pc:docMk/>
            <pc:sldMk cId="1783149298" sldId="5170"/>
            <ac:spMk id="91" creationId="{F687B5E1-7F7F-4A6F-A8CC-33F650B93046}"/>
          </ac:spMkLst>
        </pc:spChg>
      </pc:sldChg>
    </pc:docChg>
  </pc:docChgLst>
  <pc:docChgLst>
    <pc:chgData name="Karla Kosnarová" userId="2c628162-5b85-4528-8dc6-99cc231551b1" providerId="ADAL" clId="{7310CC40-D351-405E-8417-85A11F41CB4F}"/>
    <pc:docChg chg="undo custSel modSld">
      <pc:chgData name="Karla Kosnarová" userId="2c628162-5b85-4528-8dc6-99cc231551b1" providerId="ADAL" clId="{7310CC40-D351-405E-8417-85A11F41CB4F}" dt="2023-10-22T13:45:02.265" v="795" actId="20577"/>
      <pc:docMkLst>
        <pc:docMk/>
      </pc:docMkLst>
      <pc:sldChg chg="addSp delSp modSp mod">
        <pc:chgData name="Karla Kosnarová" userId="2c628162-5b85-4528-8dc6-99cc231551b1" providerId="ADAL" clId="{7310CC40-D351-405E-8417-85A11F41CB4F}" dt="2023-10-22T13:45:02.265" v="795" actId="20577"/>
        <pc:sldMkLst>
          <pc:docMk/>
          <pc:sldMk cId="1783149298" sldId="5170"/>
        </pc:sldMkLst>
        <pc:spChg chg="mod">
          <ac:chgData name="Karla Kosnarová" userId="2c628162-5b85-4528-8dc6-99cc231551b1" providerId="ADAL" clId="{7310CC40-D351-405E-8417-85A11F41CB4F}" dt="2023-10-22T12:40:50.483" v="97" actId="20577"/>
          <ac:spMkLst>
            <pc:docMk/>
            <pc:sldMk cId="1783149298" sldId="5170"/>
            <ac:spMk id="51" creationId="{6EB67C93-731E-468E-AE6B-DED40C305030}"/>
          </ac:spMkLst>
        </pc:spChg>
        <pc:spChg chg="mod">
          <ac:chgData name="Karla Kosnarová" userId="2c628162-5b85-4528-8dc6-99cc231551b1" providerId="ADAL" clId="{7310CC40-D351-405E-8417-85A11F41CB4F}" dt="2023-10-22T13:11:25.433" v="668" actId="20577"/>
          <ac:spMkLst>
            <pc:docMk/>
            <pc:sldMk cId="1783149298" sldId="5170"/>
            <ac:spMk id="54" creationId="{AD13840F-A2F5-43A9-AFAA-D8DCDE113909}"/>
          </ac:spMkLst>
        </pc:spChg>
        <pc:spChg chg="mod">
          <ac:chgData name="Karla Kosnarová" userId="2c628162-5b85-4528-8dc6-99cc231551b1" providerId="ADAL" clId="{7310CC40-D351-405E-8417-85A11F41CB4F}" dt="2023-10-22T13:45:02.265" v="795" actId="20577"/>
          <ac:spMkLst>
            <pc:docMk/>
            <pc:sldMk cId="1783149298" sldId="5170"/>
            <ac:spMk id="91" creationId="{F687B5E1-7F7F-4A6F-A8CC-33F650B93046}"/>
          </ac:spMkLst>
        </pc:spChg>
        <pc:picChg chg="add mod modCrop">
          <ac:chgData name="Karla Kosnarová" userId="2c628162-5b85-4528-8dc6-99cc231551b1" providerId="ADAL" clId="{7310CC40-D351-405E-8417-85A11F41CB4F}" dt="2023-10-22T12:41:26.719" v="99" actId="1076"/>
          <ac:picMkLst>
            <pc:docMk/>
            <pc:sldMk cId="1783149298" sldId="5170"/>
            <ac:picMk id="3" creationId="{202ED83E-C3C0-9F1C-93FF-14E458B3064E}"/>
          </ac:picMkLst>
        </pc:picChg>
        <pc:picChg chg="add del mod modCrop">
          <ac:chgData name="Karla Kosnarová" userId="2c628162-5b85-4528-8dc6-99cc231551b1" providerId="ADAL" clId="{7310CC40-D351-405E-8417-85A11F41CB4F}" dt="2023-10-22T12:43:51.517" v="121" actId="478"/>
          <ac:picMkLst>
            <pc:docMk/>
            <pc:sldMk cId="1783149298" sldId="5170"/>
            <ac:picMk id="6" creationId="{0AA7FBF0-7C63-D44E-7BA0-350692CA252D}"/>
          </ac:picMkLst>
        </pc:picChg>
        <pc:picChg chg="add mod modCrop">
          <ac:chgData name="Karla Kosnarová" userId="2c628162-5b85-4528-8dc6-99cc231551b1" providerId="ADAL" clId="{7310CC40-D351-405E-8417-85A11F41CB4F}" dt="2023-10-22T12:47:11.977" v="215" actId="1076"/>
          <ac:picMkLst>
            <pc:docMk/>
            <pc:sldMk cId="1783149298" sldId="5170"/>
            <ac:picMk id="8" creationId="{DD6506B2-CBE0-81EF-7D3D-235B0A6E4220}"/>
          </ac:picMkLst>
        </pc:picChg>
        <pc:picChg chg="add mod">
          <ac:chgData name="Karla Kosnarová" userId="2c628162-5b85-4528-8dc6-99cc231551b1" providerId="ADAL" clId="{7310CC40-D351-405E-8417-85A11F41CB4F}" dt="2023-10-22T12:47:06.159" v="214" actId="1076"/>
          <ac:picMkLst>
            <pc:docMk/>
            <pc:sldMk cId="1783149298" sldId="5170"/>
            <ac:picMk id="10" creationId="{F1BD775B-E71C-A694-546E-1CFA1512C01E}"/>
          </ac:picMkLst>
        </pc:picChg>
        <pc:picChg chg="del">
          <ac:chgData name="Karla Kosnarová" userId="2c628162-5b85-4528-8dc6-99cc231551b1" providerId="ADAL" clId="{7310CC40-D351-405E-8417-85A11F41CB4F}" dt="2023-10-22T12:39:04.457" v="89" actId="478"/>
          <ac:picMkLst>
            <pc:docMk/>
            <pc:sldMk cId="1783149298" sldId="5170"/>
            <ac:picMk id="32" creationId="{C40F6FE1-C73B-4855-B7D2-4A454DEEC761}"/>
          </ac:picMkLst>
        </pc:picChg>
      </pc:sldChg>
    </pc:docChg>
  </pc:docChgLst>
  <pc:docChgLst>
    <pc:chgData name="Karla Kosnarová" userId="2c628162-5b85-4528-8dc6-99cc231551b1" providerId="ADAL" clId="{B12EE60F-36F6-48B5-BEE9-366722F43096}"/>
    <pc:docChg chg="undo custSel modSld">
      <pc:chgData name="Karla Kosnarová" userId="2c628162-5b85-4528-8dc6-99cc231551b1" providerId="ADAL" clId="{B12EE60F-36F6-48B5-BEE9-366722F43096}" dt="2023-10-26T05:45:15.208" v="1062" actId="404"/>
      <pc:docMkLst>
        <pc:docMk/>
      </pc:docMkLst>
      <pc:sldChg chg="addSp delSp modSp mod">
        <pc:chgData name="Karla Kosnarová" userId="2c628162-5b85-4528-8dc6-99cc231551b1" providerId="ADAL" clId="{B12EE60F-36F6-48B5-BEE9-366722F43096}" dt="2023-10-26T05:45:15.208" v="1062" actId="404"/>
        <pc:sldMkLst>
          <pc:docMk/>
          <pc:sldMk cId="1783149298" sldId="5170"/>
        </pc:sldMkLst>
        <pc:spChg chg="add mod">
          <ac:chgData name="Karla Kosnarová" userId="2c628162-5b85-4528-8dc6-99cc231551b1" providerId="ADAL" clId="{B12EE60F-36F6-48B5-BEE9-366722F43096}" dt="2023-10-24T15:26:50.860" v="872" actId="20577"/>
          <ac:spMkLst>
            <pc:docMk/>
            <pc:sldMk cId="1783149298" sldId="5170"/>
            <ac:spMk id="2" creationId="{F4B9A4F7-BE2C-BEC8-29FA-6F3C60767780}"/>
          </ac:spMkLst>
        </pc:spChg>
        <pc:spChg chg="del mod">
          <ac:chgData name="Karla Kosnarová" userId="2c628162-5b85-4528-8dc6-99cc231551b1" providerId="ADAL" clId="{B12EE60F-36F6-48B5-BEE9-366722F43096}" dt="2023-10-24T13:56:27.838" v="607" actId="478"/>
          <ac:spMkLst>
            <pc:docMk/>
            <pc:sldMk cId="1783149298" sldId="5170"/>
            <ac:spMk id="31" creationId="{3A1B7CB0-0BFD-4242-9E6C-D4CDEDE21776}"/>
          </ac:spMkLst>
        </pc:spChg>
        <pc:spChg chg="mod">
          <ac:chgData name="Karla Kosnarová" userId="2c628162-5b85-4528-8dc6-99cc231551b1" providerId="ADAL" clId="{B12EE60F-36F6-48B5-BEE9-366722F43096}" dt="2023-10-24T15:21:08.537" v="824" actId="20577"/>
          <ac:spMkLst>
            <pc:docMk/>
            <pc:sldMk cId="1783149298" sldId="5170"/>
            <ac:spMk id="51" creationId="{6EB67C93-731E-468E-AE6B-DED40C305030}"/>
          </ac:spMkLst>
        </pc:spChg>
        <pc:spChg chg="mod">
          <ac:chgData name="Karla Kosnarová" userId="2c628162-5b85-4528-8dc6-99cc231551b1" providerId="ADAL" clId="{B12EE60F-36F6-48B5-BEE9-366722F43096}" dt="2023-10-24T15:09:41.442" v="671" actId="20577"/>
          <ac:spMkLst>
            <pc:docMk/>
            <pc:sldMk cId="1783149298" sldId="5170"/>
            <ac:spMk id="54" creationId="{AD13840F-A2F5-43A9-AFAA-D8DCDE113909}"/>
          </ac:spMkLst>
        </pc:spChg>
        <pc:spChg chg="mod">
          <ac:chgData name="Karla Kosnarová" userId="2c628162-5b85-4528-8dc6-99cc231551b1" providerId="ADAL" clId="{B12EE60F-36F6-48B5-BEE9-366722F43096}" dt="2023-10-24T13:13:10.262" v="46" actId="20577"/>
          <ac:spMkLst>
            <pc:docMk/>
            <pc:sldMk cId="1783149298" sldId="5170"/>
            <ac:spMk id="73" creationId="{66999B6C-5331-834C-A2E3-CC14C8171250}"/>
          </ac:spMkLst>
        </pc:spChg>
        <pc:spChg chg="mod">
          <ac:chgData name="Karla Kosnarová" userId="2c628162-5b85-4528-8dc6-99cc231551b1" providerId="ADAL" clId="{B12EE60F-36F6-48B5-BEE9-366722F43096}" dt="2023-10-26T05:45:15.208" v="1062" actId="404"/>
          <ac:spMkLst>
            <pc:docMk/>
            <pc:sldMk cId="1783149298" sldId="5170"/>
            <ac:spMk id="91" creationId="{F687B5E1-7F7F-4A6F-A8CC-33F650B93046}"/>
          </ac:spMkLst>
        </pc:spChg>
        <pc:picChg chg="del">
          <ac:chgData name="Karla Kosnarová" userId="2c628162-5b85-4528-8dc6-99cc231551b1" providerId="ADAL" clId="{B12EE60F-36F6-48B5-BEE9-366722F43096}" dt="2023-10-24T13:12:27.624" v="0" actId="478"/>
          <ac:picMkLst>
            <pc:docMk/>
            <pc:sldMk cId="1783149298" sldId="5170"/>
            <ac:picMk id="3" creationId="{202ED83E-C3C0-9F1C-93FF-14E458B3064E}"/>
          </ac:picMkLst>
        </pc:picChg>
        <pc:picChg chg="add mod modCrop">
          <ac:chgData name="Karla Kosnarová" userId="2c628162-5b85-4528-8dc6-99cc231551b1" providerId="ADAL" clId="{B12EE60F-36F6-48B5-BEE9-366722F43096}" dt="2023-10-24T13:18:00.800" v="74" actId="1076"/>
          <ac:picMkLst>
            <pc:docMk/>
            <pc:sldMk cId="1783149298" sldId="5170"/>
            <ac:picMk id="5" creationId="{A2ED236F-638B-5992-7F72-8C96C1DCDF64}"/>
          </ac:picMkLst>
        </pc:picChg>
        <pc:picChg chg="add del mod">
          <ac:chgData name="Karla Kosnarová" userId="2c628162-5b85-4528-8dc6-99cc231551b1" providerId="ADAL" clId="{B12EE60F-36F6-48B5-BEE9-366722F43096}" dt="2023-10-24T13:14:20.441" v="55" actId="931"/>
          <ac:picMkLst>
            <pc:docMk/>
            <pc:sldMk cId="1783149298" sldId="5170"/>
            <ac:picMk id="7" creationId="{E46EFC40-F7F6-18A2-3C18-65C3C22D0F6D}"/>
          </ac:picMkLst>
        </pc:picChg>
        <pc:picChg chg="del">
          <ac:chgData name="Karla Kosnarová" userId="2c628162-5b85-4528-8dc6-99cc231551b1" providerId="ADAL" clId="{B12EE60F-36F6-48B5-BEE9-366722F43096}" dt="2023-10-24T13:12:28.221" v="1" actId="478"/>
          <ac:picMkLst>
            <pc:docMk/>
            <pc:sldMk cId="1783149298" sldId="5170"/>
            <ac:picMk id="8" creationId="{DD6506B2-CBE0-81EF-7D3D-235B0A6E4220}"/>
          </ac:picMkLst>
        </pc:picChg>
        <pc:picChg chg="del">
          <ac:chgData name="Karla Kosnarová" userId="2c628162-5b85-4528-8dc6-99cc231551b1" providerId="ADAL" clId="{B12EE60F-36F6-48B5-BEE9-366722F43096}" dt="2023-10-24T13:12:29.830" v="2" actId="478"/>
          <ac:picMkLst>
            <pc:docMk/>
            <pc:sldMk cId="1783149298" sldId="5170"/>
            <ac:picMk id="10" creationId="{F1BD775B-E71C-A694-546E-1CFA1512C01E}"/>
          </ac:picMkLst>
        </pc:picChg>
        <pc:picChg chg="add mod modCrop">
          <ac:chgData name="Karla Kosnarová" userId="2c628162-5b85-4528-8dc6-99cc231551b1" providerId="ADAL" clId="{B12EE60F-36F6-48B5-BEE9-366722F43096}" dt="2023-10-24T13:23:26.142" v="80" actId="1076"/>
          <ac:picMkLst>
            <pc:docMk/>
            <pc:sldMk cId="1783149298" sldId="5170"/>
            <ac:picMk id="11" creationId="{0F6E285F-CE92-1071-D065-4ECC9E4B1E1B}"/>
          </ac:picMkLst>
        </pc:picChg>
        <pc:picChg chg="add mod">
          <ac:chgData name="Karla Kosnarová" userId="2c628162-5b85-4528-8dc6-99cc231551b1" providerId="ADAL" clId="{B12EE60F-36F6-48B5-BEE9-366722F43096}" dt="2023-10-24T13:43:39.069" v="417" actId="1076"/>
          <ac:picMkLst>
            <pc:docMk/>
            <pc:sldMk cId="1783149298" sldId="5170"/>
            <ac:picMk id="12" creationId="{C14F5002-3C3F-7E6B-55C3-EAB44A13DF65}"/>
          </ac:picMkLst>
        </pc:picChg>
        <pc:picChg chg="add mod">
          <ac:chgData name="Karla Kosnarová" userId="2c628162-5b85-4528-8dc6-99cc231551b1" providerId="ADAL" clId="{B12EE60F-36F6-48B5-BEE9-366722F43096}" dt="2023-10-24T13:43:45.818" v="419" actId="1076"/>
          <ac:picMkLst>
            <pc:docMk/>
            <pc:sldMk cId="1783149298" sldId="5170"/>
            <ac:picMk id="14" creationId="{89874E04-2A65-E28A-38C9-47F8FBB2F96C}"/>
          </ac:picMkLst>
        </pc:picChg>
      </pc:sldChg>
    </pc:docChg>
  </pc:docChgLst>
  <pc:docChgLst>
    <pc:chgData name="Fabio Di Natale" userId="2dbff069-de40-429a-bac1-0fb5084ff084" providerId="ADAL" clId="{05641AB7-7F5A-4AFA-B7C9-52B80BD581AC}"/>
    <pc:docChg chg="modSld">
      <pc:chgData name="Fabio Di Natale" userId="2dbff069-de40-429a-bac1-0fb5084ff084" providerId="ADAL" clId="{05641AB7-7F5A-4AFA-B7C9-52B80BD581AC}" dt="2023-05-02T17:10:17.830" v="2" actId="20577"/>
      <pc:docMkLst>
        <pc:docMk/>
      </pc:docMkLst>
      <pc:sldChg chg="modSp mod">
        <pc:chgData name="Fabio Di Natale" userId="2dbff069-de40-429a-bac1-0fb5084ff084" providerId="ADAL" clId="{05641AB7-7F5A-4AFA-B7C9-52B80BD581AC}" dt="2023-05-02T17:10:17.830" v="2" actId="20577"/>
        <pc:sldMkLst>
          <pc:docMk/>
          <pc:sldMk cId="1783149298" sldId="5170"/>
        </pc:sldMkLst>
        <pc:spChg chg="mod">
          <ac:chgData name="Fabio Di Natale" userId="2dbff069-de40-429a-bac1-0fb5084ff084" providerId="ADAL" clId="{05641AB7-7F5A-4AFA-B7C9-52B80BD581AC}" dt="2023-05-02T17:10:17.830" v="2" actId="20577"/>
          <ac:spMkLst>
            <pc:docMk/>
            <pc:sldMk cId="1783149298" sldId="5170"/>
            <ac:spMk id="91" creationId="{F687B5E1-7F7F-4A6F-A8CC-33F650B93046}"/>
          </ac:spMkLst>
        </pc:spChg>
      </pc:sldChg>
    </pc:docChg>
  </pc:docChgLst>
  <pc:docChgLst>
    <pc:chgData name="Karla Kosnarová" userId="2c628162-5b85-4528-8dc6-99cc231551b1" providerId="ADAL" clId="{4033B6FD-77A3-4F68-9DE2-27A5EE133319}"/>
    <pc:docChg chg="modSld">
      <pc:chgData name="Karla Kosnarová" userId="2c628162-5b85-4528-8dc6-99cc231551b1" providerId="ADAL" clId="{4033B6FD-77A3-4F68-9DE2-27A5EE133319}" dt="2023-10-02T08:59:42.531" v="0" actId="478"/>
      <pc:docMkLst>
        <pc:docMk/>
      </pc:docMkLst>
      <pc:sldChg chg="delSp">
        <pc:chgData name="Karla Kosnarová" userId="2c628162-5b85-4528-8dc6-99cc231551b1" providerId="ADAL" clId="{4033B6FD-77A3-4F68-9DE2-27A5EE133319}" dt="2023-10-02T08:59:42.531" v="0" actId="478"/>
        <pc:sldMkLst>
          <pc:docMk/>
          <pc:sldMk cId="1783149298" sldId="5170"/>
        </pc:sldMkLst>
        <pc:picChg chg="del">
          <ac:chgData name="Karla Kosnarová" userId="2c628162-5b85-4528-8dc6-99cc231551b1" providerId="ADAL" clId="{4033B6FD-77A3-4F68-9DE2-27A5EE133319}" dt="2023-10-02T08:59:42.531" v="0" actId="478"/>
          <ac:picMkLst>
            <pc:docMk/>
            <pc:sldMk cId="1783149298" sldId="5170"/>
            <ac:picMk id="1028" creationId="{33191353-D6EF-4137-2370-25CBE646EBA3}"/>
          </ac:picMkLst>
        </pc:picChg>
      </pc:sldChg>
    </pc:docChg>
  </pc:docChgLst>
  <pc:docChgLst>
    <pc:chgData name="Sara Mundo" userId="4ee880ca-5a97-41d2-8616-b75386a92813" providerId="ADAL" clId="{4DF47468-AFD8-4760-9F18-8EE6942DDBE1}"/>
    <pc:docChg chg="custSel modSld">
      <pc:chgData name="Sara Mundo" userId="4ee880ca-5a97-41d2-8616-b75386a92813" providerId="ADAL" clId="{4DF47468-AFD8-4760-9F18-8EE6942DDBE1}" dt="2023-05-03T07:13:23.975" v="16" actId="20577"/>
      <pc:docMkLst>
        <pc:docMk/>
      </pc:docMkLst>
      <pc:sldChg chg="delSp modSp mod">
        <pc:chgData name="Sara Mundo" userId="4ee880ca-5a97-41d2-8616-b75386a92813" providerId="ADAL" clId="{4DF47468-AFD8-4760-9F18-8EE6942DDBE1}" dt="2023-05-03T07:13:23.975" v="16" actId="20577"/>
        <pc:sldMkLst>
          <pc:docMk/>
          <pc:sldMk cId="1783149298" sldId="5170"/>
        </pc:sldMkLst>
        <pc:spChg chg="del">
          <ac:chgData name="Sara Mundo" userId="4ee880ca-5a97-41d2-8616-b75386a92813" providerId="ADAL" clId="{4DF47468-AFD8-4760-9F18-8EE6942DDBE1}" dt="2023-05-03T07:12:54.092" v="0" actId="478"/>
          <ac:spMkLst>
            <pc:docMk/>
            <pc:sldMk cId="1783149298" sldId="5170"/>
            <ac:spMk id="53" creationId="{40446381-891E-9E45-8FB0-99146C5D869F}"/>
          </ac:spMkLst>
        </pc:spChg>
        <pc:spChg chg="mod">
          <ac:chgData name="Sara Mundo" userId="4ee880ca-5a97-41d2-8616-b75386a92813" providerId="ADAL" clId="{4DF47468-AFD8-4760-9F18-8EE6942DDBE1}" dt="2023-05-03T07:13:06.597" v="13" actId="14100"/>
          <ac:spMkLst>
            <pc:docMk/>
            <pc:sldMk cId="1783149298" sldId="5170"/>
            <ac:spMk id="87" creationId="{0C0C342E-CC92-4B16-8689-FD5FE410AE4E}"/>
          </ac:spMkLst>
        </pc:spChg>
        <pc:spChg chg="mod">
          <ac:chgData name="Sara Mundo" userId="4ee880ca-5a97-41d2-8616-b75386a92813" providerId="ADAL" clId="{4DF47468-AFD8-4760-9F18-8EE6942DDBE1}" dt="2023-05-03T07:13:23.975" v="16" actId="20577"/>
          <ac:spMkLst>
            <pc:docMk/>
            <pc:sldMk cId="1783149298" sldId="5170"/>
            <ac:spMk id="91" creationId="{F687B5E1-7F7F-4A6F-A8CC-33F650B930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8C0445-D7F0-43E0-84F6-9825EA986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D4E5D32-0DEF-41E9-9FA1-8EC58BF01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705292-9C89-4379-BE98-9A05495E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A63CFC-2CE3-43BE-B2E2-B62852616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55C6EE-8058-469B-B656-84DF81C34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407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C8AD0E-636D-4F52-9282-14583029A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12AEED8-5B70-4D7D-BE6D-9E4B27811C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665F71-EBC0-412D-9835-F0366A7C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3770CB-18CA-47C0-9772-2FF543649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DEED84-FCE1-4DB7-B1DC-EC60106CC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31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EB15475-114A-4ABB-BFFC-A02AC85C36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1D744F4-3C62-4188-A1EB-A34952152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E678E7-7213-4F54-878A-0A1C44BCB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A32656-24AF-4D7C-A0E8-36AF56D19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009CE9-EF8C-460A-B2EF-365A7344A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398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92523B-F5E9-4B8D-BF30-3DD4C009B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832B54-C4EF-4344-B0B9-9631F4D6A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5DBA1E-272F-408B-B155-4340A5E15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E83332-2F5A-4406-BAB4-B138CCD3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8E6BC1-D996-4D6B-B017-9F75CF99F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69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210F2C-4BD0-4314-AC73-DD87CC112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3AF042-C8BD-4367-AD06-5869D7846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677FEC-CE78-420D-9B16-8C4EDC6C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CDC0B0-5097-4348-A671-C8852D82A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4E0DF8-C3EF-48C6-8987-A3A75A0F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6465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AB813F-A0A6-4D21-AB80-6DE344BAB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A31113-3F55-4A38-8871-25C771D0AD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CFFA5CE-5B27-4623-AD61-3A567E0A1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23F6503-7263-462F-99D6-E14BF887B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B87921-9CCB-4E4B-9C28-30E1427BA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57180A9-8855-48BB-A7F2-E8DD779C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889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CBDD97-774F-47DB-A429-13CBABA2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CB801CB-59D0-4BA3-9E68-446BF3850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28BEEAB-679B-4C71-A43F-3BD152C4D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B29D0E8-06F5-4D79-A660-33E857A6C4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C746935-71FF-41E6-89FF-5E7A4D068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C099DEF-A4B2-4544-8CEB-9C2E222EC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0A4960B-A186-41FB-B445-75F4CE5BE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524EFD2-9DE4-4D6B-B37E-4AE19243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335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B7E5C7-CFF3-4FBD-9DD5-6F90897F5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126B300-DFE7-4FD6-A718-469CFCF8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73DA8E9-8976-4614-8408-9D10DEF4D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6F57D44-A049-46CF-8366-6A2522D86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98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55B84B-876E-422E-85AF-31420205C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BA7C6EC-9625-4BE4-8462-2683637A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2351ED1-70CF-4593-B9B9-83CBEEDF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826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7AB2F6-9994-4D66-B806-1BE867BE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B16BC-ADAC-4628-8D38-3BE948087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44E5378-101D-4EA1-90FA-EE7A5DA34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1C6CE58-C1D4-4FFC-A642-5260B9649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7E474CE-A106-4343-9F90-5B8961EFB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F50D4C-12A4-4885-9FC4-D5139112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93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314790-C3B6-400B-9DC8-554CB56B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3BADF86-E680-45A8-8AC9-140143191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992722C-79D4-4E7C-85E2-376EF80AB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F9E514-816F-44A3-8A01-5B57F13B1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2CC540-8FCC-4208-B816-ED866EED9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79A0F49-D78B-41A5-AE3A-27D5BC0C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03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386D095-1162-4455-875C-275E15281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1B3ED56-EBA7-4458-9300-98003F7A8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B79DD8-3AD6-4442-9B65-FA0E9AEE0A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D910D-B3C0-42FC-8F3A-CBD9CF0DAB6F}" type="datetimeFigureOut">
              <a:rPr lang="it-IT" smtClean="0"/>
              <a:t>26/10/2023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6F27BD-DF0A-433E-A5BB-53406BAF1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7D9E07-D362-403B-9DAF-6A52922922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A5F80-8E77-4D20-ABE1-8932952E3C9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57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ttangolo 48">
            <a:hlinkClick r:id="" action="ppaction://noaction"/>
            <a:extLst>
              <a:ext uri="{FF2B5EF4-FFF2-40B4-BE49-F238E27FC236}">
                <a16:creationId xmlns:a16="http://schemas.microsoft.com/office/drawing/2014/main" id="{BA7F985A-17AC-5742-BD9B-2D5AA4B6E598}"/>
              </a:ext>
            </a:extLst>
          </p:cNvPr>
          <p:cNvSpPr/>
          <p:nvPr/>
        </p:nvSpPr>
        <p:spPr>
          <a:xfrm>
            <a:off x="257552" y="1397215"/>
            <a:ext cx="2046866" cy="246221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Calibri" panose="020F0502020204030204" pitchFamily="34" charset="0"/>
              </a:rPr>
              <a:t>PRODUCTS</a:t>
            </a:r>
          </a:p>
        </p:txBody>
      </p:sp>
      <p:sp>
        <p:nvSpPr>
          <p:cNvPr id="66" name="Rettangolo">
            <a:extLst>
              <a:ext uri="{FF2B5EF4-FFF2-40B4-BE49-F238E27FC236}">
                <a16:creationId xmlns:a16="http://schemas.microsoft.com/office/drawing/2014/main" id="{F13131A6-1338-244C-85FD-8860326A9D75}"/>
              </a:ext>
            </a:extLst>
          </p:cNvPr>
          <p:cNvSpPr/>
          <p:nvPr/>
        </p:nvSpPr>
        <p:spPr>
          <a:xfrm>
            <a:off x="5885" y="-17418"/>
            <a:ext cx="2207338" cy="6858000"/>
          </a:xfrm>
          <a:prstGeom prst="rect">
            <a:avLst/>
          </a:prstGeom>
          <a:solidFill>
            <a:schemeClr val="tx1"/>
          </a:solidFill>
          <a:ln w="12700" cap="flat">
            <a:noFill/>
            <a:miter lim="400000"/>
          </a:ln>
          <a:effectLst>
            <a:outerShdw blurRad="152400" dist="12700" dir="5400000" rotWithShape="0">
              <a:srgbClr val="808080">
                <a:alpha val="26873"/>
              </a:srgbClr>
            </a:outerShdw>
          </a:effectLst>
        </p:spPr>
        <p:txBody>
          <a:bodyPr wrap="square" lIns="45718" tIns="45718" rIns="45718" bIns="45718" numCol="1" anchor="ctr">
            <a:noAutofit/>
          </a:bodyPr>
          <a:lstStyle/>
          <a:p>
            <a:pPr algn="ctr" defTabSz="412727" hangingPunct="0">
              <a:defRPr sz="1600" b="1">
                <a:solidFill>
                  <a:srgbClr val="FFFFFF"/>
                </a:solidFill>
              </a:defRPr>
            </a:pPr>
            <a:endParaRPr sz="1600" b="1" kern="0" dirty="0">
              <a:solidFill>
                <a:srgbClr val="FFFFFF"/>
              </a:solidFill>
              <a:sym typeface="Century Gothic"/>
            </a:endParaRPr>
          </a:p>
        </p:txBody>
      </p:sp>
      <p:cxnSp>
        <p:nvCxnSpPr>
          <p:cNvPr id="71" name="Connettore 1 70">
            <a:extLst>
              <a:ext uri="{FF2B5EF4-FFF2-40B4-BE49-F238E27FC236}">
                <a16:creationId xmlns:a16="http://schemas.microsoft.com/office/drawing/2014/main" id="{A0163306-8B3E-1146-8A6B-5EF9118D7941}"/>
              </a:ext>
            </a:extLst>
          </p:cNvPr>
          <p:cNvCxnSpPr>
            <a:cxnSpLocks/>
          </p:cNvCxnSpPr>
          <p:nvPr/>
        </p:nvCxnSpPr>
        <p:spPr>
          <a:xfrm>
            <a:off x="263436" y="6222670"/>
            <a:ext cx="17171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ttangolo 71">
            <a:hlinkClick r:id="" action="ppaction://noaction"/>
            <a:extLst>
              <a:ext uri="{FF2B5EF4-FFF2-40B4-BE49-F238E27FC236}">
                <a16:creationId xmlns:a16="http://schemas.microsoft.com/office/drawing/2014/main" id="{BD5B708C-EC8A-9243-AE6D-FA9FF8644818}"/>
              </a:ext>
            </a:extLst>
          </p:cNvPr>
          <p:cNvSpPr/>
          <p:nvPr/>
        </p:nvSpPr>
        <p:spPr>
          <a:xfrm>
            <a:off x="263437" y="947866"/>
            <a:ext cx="2046866" cy="253916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1050" b="1" dirty="0">
                <a:solidFill>
                  <a:srgbClr val="6F6F6E"/>
                </a:solidFill>
                <a:cs typeface="Calibri" panose="020F0502020204030204" pitchFamily="34" charset="0"/>
              </a:rPr>
              <a:t>I-MASTER </a:t>
            </a:r>
            <a:r>
              <a:rPr lang="it-IT" sz="1050" b="1" dirty="0">
                <a:solidFill>
                  <a:srgbClr val="6F6F6E"/>
                </a:solidFill>
                <a:cs typeface="Calibri" panose="020F0502020204030204" pitchFamily="34" charset="0"/>
              </a:rPr>
              <a:t>SERIES 5 </a:t>
            </a:r>
          </a:p>
        </p:txBody>
      </p:sp>
      <p:sp>
        <p:nvSpPr>
          <p:cNvPr id="73" name="Rettangolo 72">
            <a:hlinkClick r:id="" action="ppaction://noaction"/>
            <a:extLst>
              <a:ext uri="{FF2B5EF4-FFF2-40B4-BE49-F238E27FC236}">
                <a16:creationId xmlns:a16="http://schemas.microsoft.com/office/drawing/2014/main" id="{66999B6C-5331-834C-A2E3-CC14C8171250}"/>
              </a:ext>
            </a:extLst>
          </p:cNvPr>
          <p:cNvSpPr/>
          <p:nvPr/>
        </p:nvSpPr>
        <p:spPr>
          <a:xfrm>
            <a:off x="263437" y="695589"/>
            <a:ext cx="1949786" cy="253916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1050" dirty="0">
                <a:solidFill>
                  <a:srgbClr val="6F6F6E"/>
                </a:solidFill>
                <a:cs typeface="Calibri" panose="020F0502020204030204" pitchFamily="34" charset="0"/>
              </a:rPr>
              <a:t>MULTI BEVERAGE</a:t>
            </a:r>
            <a:endParaRPr lang="it-IT" sz="1050" dirty="0">
              <a:solidFill>
                <a:srgbClr val="6F6F6E"/>
              </a:solidFill>
              <a:cs typeface="Calibri" panose="020F0502020204030204" pitchFamily="34" charset="0"/>
            </a:endParaRPr>
          </a:p>
        </p:txBody>
      </p:sp>
      <p:cxnSp>
        <p:nvCxnSpPr>
          <p:cNvPr id="74" name="Connettore 1 73">
            <a:extLst>
              <a:ext uri="{FF2B5EF4-FFF2-40B4-BE49-F238E27FC236}">
                <a16:creationId xmlns:a16="http://schemas.microsoft.com/office/drawing/2014/main" id="{A2A4007C-DA28-5D40-98B9-FE71CE405582}"/>
              </a:ext>
            </a:extLst>
          </p:cNvPr>
          <p:cNvCxnSpPr>
            <a:cxnSpLocks/>
          </p:cNvCxnSpPr>
          <p:nvPr/>
        </p:nvCxnSpPr>
        <p:spPr>
          <a:xfrm>
            <a:off x="263436" y="944035"/>
            <a:ext cx="17171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Immagine 74">
            <a:extLst>
              <a:ext uri="{FF2B5EF4-FFF2-40B4-BE49-F238E27FC236}">
                <a16:creationId xmlns:a16="http://schemas.microsoft.com/office/drawing/2014/main" id="{6AE71E12-0B7D-1141-B95C-A3B242AEB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81" y="349021"/>
            <a:ext cx="951305" cy="292709"/>
          </a:xfrm>
          <a:prstGeom prst="rect">
            <a:avLst/>
          </a:prstGeom>
        </p:spPr>
      </p:pic>
      <p:cxnSp>
        <p:nvCxnSpPr>
          <p:cNvPr id="76" name="Connettore 1 75">
            <a:extLst>
              <a:ext uri="{FF2B5EF4-FFF2-40B4-BE49-F238E27FC236}">
                <a16:creationId xmlns:a16="http://schemas.microsoft.com/office/drawing/2014/main" id="{D7C194FE-FE0F-BC44-8213-689853480815}"/>
              </a:ext>
            </a:extLst>
          </p:cNvPr>
          <p:cNvCxnSpPr>
            <a:cxnSpLocks/>
          </p:cNvCxnSpPr>
          <p:nvPr/>
        </p:nvCxnSpPr>
        <p:spPr>
          <a:xfrm>
            <a:off x="263436" y="1227813"/>
            <a:ext cx="171716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ttangolo 82">
            <a:hlinkClick r:id="" action="ppaction://noaction"/>
            <a:extLst>
              <a:ext uri="{FF2B5EF4-FFF2-40B4-BE49-F238E27FC236}">
                <a16:creationId xmlns:a16="http://schemas.microsoft.com/office/drawing/2014/main" id="{540EB343-80EF-BF42-8B6E-63C5516D950D}"/>
              </a:ext>
            </a:extLst>
          </p:cNvPr>
          <p:cNvSpPr/>
          <p:nvPr/>
        </p:nvSpPr>
        <p:spPr>
          <a:xfrm>
            <a:off x="263437" y="1255388"/>
            <a:ext cx="2046866" cy="246221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endParaRPr lang="it-IT" sz="1000" b="1" dirty="0">
              <a:solidFill>
                <a:srgbClr val="6F6F6E"/>
              </a:solidFill>
              <a:cs typeface="Calibri" panose="020F0502020204030204" pitchFamily="34" charset="0"/>
            </a:endParaRPr>
          </a:p>
        </p:txBody>
      </p:sp>
      <p:sp>
        <p:nvSpPr>
          <p:cNvPr id="84" name="Rettangolo 83">
            <a:hlinkClick r:id="" action="ppaction://noaction"/>
            <a:extLst>
              <a:ext uri="{FF2B5EF4-FFF2-40B4-BE49-F238E27FC236}">
                <a16:creationId xmlns:a16="http://schemas.microsoft.com/office/drawing/2014/main" id="{0A327B0D-A504-464E-9754-D61628BD5866}"/>
              </a:ext>
            </a:extLst>
          </p:cNvPr>
          <p:cNvSpPr/>
          <p:nvPr/>
        </p:nvSpPr>
        <p:spPr>
          <a:xfrm>
            <a:off x="263437" y="1396965"/>
            <a:ext cx="2046866" cy="246221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1000" b="1" dirty="0">
                <a:solidFill>
                  <a:schemeClr val="bg1"/>
                </a:solidFill>
                <a:cs typeface="Calibri" panose="020F0502020204030204" pitchFamily="34" charset="0"/>
              </a:rPr>
              <a:t>LOGISTICKÁ DATA</a:t>
            </a:r>
            <a:r>
              <a:rPr lang="it-IT" sz="1000" b="1" dirty="0">
                <a:solidFill>
                  <a:schemeClr val="bg1"/>
                </a:solidFill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4" name="Rettangolo 63">
            <a:extLst>
              <a:ext uri="{FF2B5EF4-FFF2-40B4-BE49-F238E27FC236}">
                <a16:creationId xmlns:a16="http://schemas.microsoft.com/office/drawing/2014/main" id="{03B0278C-FE6A-014F-9F40-7524D17ED351}"/>
              </a:ext>
            </a:extLst>
          </p:cNvPr>
          <p:cNvSpPr/>
          <p:nvPr/>
        </p:nvSpPr>
        <p:spPr>
          <a:xfrm>
            <a:off x="8406397" y="986056"/>
            <a:ext cx="3520942" cy="307777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1400" b="1" dirty="0"/>
              <a:t>TECHNICKÉ PARAMETRY A VÝBAVA</a:t>
            </a:r>
            <a:endParaRPr lang="it-IT" sz="1400" b="1" dirty="0"/>
          </a:p>
        </p:txBody>
      </p:sp>
      <p:sp>
        <p:nvSpPr>
          <p:cNvPr id="91" name="TextBox 21">
            <a:extLst>
              <a:ext uri="{FF2B5EF4-FFF2-40B4-BE49-F238E27FC236}">
                <a16:creationId xmlns:a16="http://schemas.microsoft.com/office/drawing/2014/main" id="{F687B5E1-7F7F-4A6F-A8CC-33F650B93046}"/>
              </a:ext>
            </a:extLst>
          </p:cNvPr>
          <p:cNvSpPr txBox="1"/>
          <p:nvPr/>
        </p:nvSpPr>
        <p:spPr>
          <a:xfrm>
            <a:off x="8336085" y="1252116"/>
            <a:ext cx="3487233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altLang="zh-CN" sz="400" dirty="0">
              <a:ea typeface="微软雅黑" panose="020B0503020204020204" pitchFamily="34" charset="-122"/>
            </a:endParaRPr>
          </a:p>
          <a:p>
            <a:r>
              <a:rPr lang="cs-CZ" altLang="zh-CN" sz="1050" dirty="0">
                <a:ea typeface="微软雅黑" panose="020B0503020204020204" pitchFamily="34" charset="-122"/>
              </a:rPr>
              <a:t>Příkon (W)		          	 70</a:t>
            </a:r>
            <a:r>
              <a:rPr lang="en-US" altLang="zh-CN" sz="1050" dirty="0">
                <a:ea typeface="微软雅黑" panose="020B0503020204020204" pitchFamily="34" charset="-122"/>
              </a:rPr>
              <a:t>0</a:t>
            </a:r>
            <a:r>
              <a:rPr lang="cs-CZ" altLang="zh-CN" sz="1050" dirty="0">
                <a:ea typeface="微软雅黑" panose="020B0503020204020204" pitchFamily="34" charset="-122"/>
              </a:rPr>
              <a:t> </a:t>
            </a:r>
            <a:endParaRPr lang="en-US" altLang="zh-CN" sz="1050" dirty="0">
              <a:ea typeface="微软雅黑" panose="020B0503020204020204" pitchFamily="34" charset="-122"/>
            </a:endParaRPr>
          </a:p>
          <a:p>
            <a:r>
              <a:rPr lang="cs-CZ" altLang="zh-CN" sz="1050" dirty="0">
                <a:ea typeface="微软雅黑" panose="020B0503020204020204" pitchFamily="34" charset="-122"/>
              </a:rPr>
              <a:t>Maximální objem vody (l)	                              0,35</a:t>
            </a:r>
            <a:r>
              <a:rPr lang="en-US" altLang="zh-CN" sz="1050" dirty="0">
                <a:ea typeface="微软雅黑" panose="020B0503020204020204" pitchFamily="34" charset="-122"/>
              </a:rPr>
              <a:t> 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Minimální objem mléka (l)      		</a:t>
            </a:r>
            <a:r>
              <a:rPr lang="en-US" altLang="zh-CN" sz="1050" dirty="0">
                <a:ea typeface="微软雅黑" panose="020B0503020204020204" pitchFamily="34" charset="-122"/>
              </a:rPr>
              <a:t>0,2</a:t>
            </a:r>
            <a:r>
              <a:rPr lang="cs-CZ" altLang="zh-CN" sz="1050" dirty="0">
                <a:ea typeface="微软雅黑" panose="020B0503020204020204" pitchFamily="34" charset="-122"/>
              </a:rPr>
              <a:t>1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Minimální objem (l) 		0,07 </a:t>
            </a:r>
            <a:endParaRPr lang="en-US" altLang="zh-CN" sz="1050" dirty="0">
              <a:ea typeface="微软雅黑" panose="020B0503020204020204" pitchFamily="34" charset="-122"/>
            </a:endParaRPr>
          </a:p>
          <a:p>
            <a:r>
              <a:rPr lang="cs-CZ" altLang="zh-CN" sz="1050" dirty="0">
                <a:ea typeface="微软雅黑" panose="020B0503020204020204" pitchFamily="34" charset="-122"/>
              </a:rPr>
              <a:t>Konektor STRIX			Ano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Nastavení teploty</a:t>
            </a:r>
            <a:r>
              <a:rPr lang="en-US" altLang="zh-CN" sz="1050" b="1" dirty="0">
                <a:ea typeface="微软雅黑" panose="020B0503020204020204" pitchFamily="34" charset="-122"/>
              </a:rPr>
              <a:t> </a:t>
            </a:r>
            <a:r>
              <a:rPr lang="cs-CZ" altLang="zh-CN" sz="1050" b="1" dirty="0">
                <a:ea typeface="微软雅黑" panose="020B0503020204020204" pitchFamily="34" charset="-122"/>
              </a:rPr>
              <a:t>		Ano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7 úrovní od 60</a:t>
            </a:r>
            <a:r>
              <a:rPr lang="en-US" altLang="zh-CN" sz="1050" b="1" dirty="0">
                <a:ea typeface="微软雅黑" panose="020B0503020204020204" pitchFamily="34" charset="-122"/>
              </a:rPr>
              <a:t>°</a:t>
            </a:r>
            <a:r>
              <a:rPr lang="cs-CZ" altLang="zh-CN" sz="1050" b="1" dirty="0">
                <a:ea typeface="微软雅黑" panose="020B0503020204020204" pitchFamily="34" charset="-122"/>
              </a:rPr>
              <a:t> do 95</a:t>
            </a:r>
            <a:r>
              <a:rPr lang="en-US" altLang="zh-CN" sz="1050" b="1" dirty="0">
                <a:ea typeface="微软雅黑" panose="020B0503020204020204" pitchFamily="34" charset="-122"/>
              </a:rPr>
              <a:t>°</a:t>
            </a:r>
            <a:r>
              <a:rPr lang="cs-CZ" altLang="zh-CN" sz="1050" b="1" dirty="0">
                <a:ea typeface="微软雅黑" panose="020B0503020204020204" pitchFamily="34" charset="-122"/>
              </a:rPr>
              <a:t>C </a:t>
            </a:r>
            <a:r>
              <a:rPr lang="cs-CZ" altLang="zh-CN" sz="1050" dirty="0">
                <a:ea typeface="微软雅黑" panose="020B0503020204020204" pitchFamily="34" charset="-122"/>
              </a:rPr>
              <a:t>dle připravovaného nápoje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Ovládání 		 Dotykový LED panel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Intuitivní ovládání, indikátor provozu </a:t>
            </a:r>
          </a:p>
          <a:p>
            <a:endParaRPr lang="cs-CZ" altLang="zh-CN" sz="800" b="1" dirty="0">
              <a:ea typeface="微软雅黑" panose="020B0503020204020204" pitchFamily="34" charset="-122"/>
            </a:endParaRP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Multifunkční využití 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od teplého mléka, teplé a studené mléčné pěny,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přes horkou čokoládu</a:t>
            </a:r>
            <a:r>
              <a:rPr lang="en-US" altLang="zh-CN" sz="1050" dirty="0">
                <a:ea typeface="微软雅黑" panose="020B0503020204020204" pitchFamily="34" charset="-122"/>
              </a:rPr>
              <a:t>, </a:t>
            </a:r>
            <a:r>
              <a:rPr lang="cs-CZ" altLang="zh-CN" sz="1050" dirty="0">
                <a:ea typeface="微软雅黑" panose="020B0503020204020204" pitchFamily="34" charset="-122"/>
              </a:rPr>
              <a:t>infuze, kávové nápoje, 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až po čajové nálevy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Integrovaný </a:t>
            </a:r>
            <a:r>
              <a:rPr lang="cs-CZ" altLang="zh-CN" sz="1050" b="1" dirty="0" err="1">
                <a:ea typeface="微软雅黑" panose="020B0503020204020204" pitchFamily="34" charset="-122"/>
              </a:rPr>
              <a:t>napěňovač</a:t>
            </a:r>
            <a:r>
              <a:rPr lang="cs-CZ" altLang="zh-CN" sz="1050" b="1" dirty="0">
                <a:ea typeface="微软雅黑" panose="020B0503020204020204" pitchFamily="34" charset="-122"/>
              </a:rPr>
              <a:t>		Ano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Ukazatel hladiny tekutiny                  Ano – mléko / voda            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Zvuková signalizace při</a:t>
            </a: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dosažení požadované ho nápoje		</a:t>
            </a:r>
            <a:r>
              <a:rPr lang="en-US" altLang="zh-CN" sz="1050" b="1" dirty="0">
                <a:ea typeface="微软雅黑" panose="020B0503020204020204" pitchFamily="34" charset="-122"/>
              </a:rPr>
              <a:t>Ano</a:t>
            </a:r>
            <a:endParaRPr lang="cs-CZ" altLang="zh-CN" sz="1050" b="1" dirty="0">
              <a:ea typeface="微软雅黑" panose="020B0503020204020204" pitchFamily="34" charset="-122"/>
            </a:endParaRPr>
          </a:p>
          <a:p>
            <a:r>
              <a:rPr lang="cs-CZ" altLang="zh-CN" sz="1050" dirty="0">
                <a:ea typeface="微软雅黑" panose="020B0503020204020204" pitchFamily="34" charset="-122"/>
              </a:rPr>
              <a:t>Skrytá spirála – ochrana před vodním kamenem	Ano</a:t>
            </a:r>
          </a:p>
          <a:p>
            <a:r>
              <a:rPr lang="cs-CZ" sz="1050" dirty="0">
                <a:solidFill>
                  <a:srgbClr val="535252"/>
                </a:solidFill>
              </a:rPr>
              <a:t>A</a:t>
            </a:r>
            <a:r>
              <a:rPr lang="cs-CZ" sz="1050" i="0" dirty="0">
                <a:solidFill>
                  <a:srgbClr val="535252"/>
                </a:solidFill>
                <a:effectLst/>
              </a:rPr>
              <a:t>utomatické vypnutí </a:t>
            </a:r>
          </a:p>
          <a:p>
            <a:r>
              <a:rPr lang="cs-CZ" sz="1050" i="0" dirty="0">
                <a:solidFill>
                  <a:srgbClr val="212121"/>
                </a:solidFill>
                <a:effectLst/>
              </a:rPr>
              <a:t>při dokončení zvoleného nápoje		Ano</a:t>
            </a:r>
          </a:p>
          <a:p>
            <a:r>
              <a:rPr lang="en-US" altLang="zh-CN" sz="1050" dirty="0" err="1">
                <a:ea typeface="微软雅黑" panose="020B0503020204020204" pitchFamily="34" charset="-122"/>
              </a:rPr>
              <a:t>Materiál</a:t>
            </a:r>
            <a:r>
              <a:rPr lang="en-US" altLang="zh-CN" sz="1050" dirty="0">
                <a:ea typeface="微软雅黑" panose="020B0503020204020204" pitchFamily="34" charset="-122"/>
              </a:rPr>
              <a:t> </a:t>
            </a:r>
            <a:r>
              <a:rPr lang="cs-CZ" altLang="zh-CN" sz="1050" dirty="0">
                <a:ea typeface="微软雅黑" panose="020B0503020204020204" pitchFamily="34" charset="-122"/>
              </a:rPr>
              <a:t>konvice			K</a:t>
            </a:r>
            <a:r>
              <a:rPr lang="en-US" altLang="zh-CN" sz="1050" dirty="0" err="1">
                <a:ea typeface="微软雅黑" panose="020B0503020204020204" pitchFamily="34" charset="-122"/>
              </a:rPr>
              <a:t>ov</a:t>
            </a:r>
            <a:endParaRPr lang="cs-CZ" altLang="zh-CN" sz="1050" dirty="0">
              <a:ea typeface="微软雅黑" panose="020B0503020204020204" pitchFamily="34" charset="-122"/>
            </a:endParaRP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Vnitřní materiál                   Nepřilnavá úprava povrchu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Integrované uložení kabelu		Ano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Protiskluzová základna		Ano</a:t>
            </a:r>
          </a:p>
          <a:p>
            <a:endParaRPr lang="cs-CZ" altLang="zh-CN" sz="500" b="1" dirty="0">
              <a:ea typeface="微软雅黑" panose="020B0503020204020204" pitchFamily="34" charset="-122"/>
            </a:endParaRPr>
          </a:p>
          <a:p>
            <a:r>
              <a:rPr lang="cs-CZ" altLang="zh-CN" sz="1050" b="1" dirty="0">
                <a:ea typeface="微软雅黑" panose="020B0503020204020204" pitchFamily="34" charset="-122"/>
              </a:rPr>
              <a:t>Příslušenství: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Unikátní filtr na překapávanou kávu a čaj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Kartáček na údržbu s magnetickou úchytkou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Dávkovač 7 g s magnetickou úchytkou</a:t>
            </a:r>
          </a:p>
          <a:p>
            <a:r>
              <a:rPr lang="cs-CZ" altLang="zh-CN" sz="1050" dirty="0">
                <a:ea typeface="微软雅黑" panose="020B0503020204020204" pitchFamily="34" charset="-122"/>
              </a:rPr>
              <a:t>Informace a tipy v aplikaci 	   Ano – </a:t>
            </a:r>
            <a:r>
              <a:rPr lang="cs-CZ" altLang="zh-CN" sz="1050" b="1" dirty="0">
                <a:ea typeface="微软雅黑" panose="020B0503020204020204" pitchFamily="34" charset="-122"/>
              </a:rPr>
              <a:t>aplikace </a:t>
            </a:r>
            <a:r>
              <a:rPr lang="cs-CZ" altLang="zh-CN" sz="1050" b="1" dirty="0" err="1">
                <a:ea typeface="微软雅黑" panose="020B0503020204020204" pitchFamily="34" charset="-122"/>
              </a:rPr>
              <a:t>hOn</a:t>
            </a:r>
            <a:r>
              <a:rPr lang="cs-CZ" altLang="zh-CN" sz="1050" b="1" dirty="0">
                <a:ea typeface="微软雅黑" panose="020B0503020204020204" pitchFamily="34" charset="-122"/>
              </a:rPr>
              <a:t>*</a:t>
            </a:r>
          </a:p>
        </p:txBody>
      </p:sp>
      <p:sp>
        <p:nvSpPr>
          <p:cNvPr id="51" name="Rettangolo 50">
            <a:extLst>
              <a:ext uri="{FF2B5EF4-FFF2-40B4-BE49-F238E27FC236}">
                <a16:creationId xmlns:a16="http://schemas.microsoft.com/office/drawing/2014/main" id="{6EB67C93-731E-468E-AE6B-DED40C305030}"/>
              </a:ext>
            </a:extLst>
          </p:cNvPr>
          <p:cNvSpPr/>
          <p:nvPr/>
        </p:nvSpPr>
        <p:spPr>
          <a:xfrm>
            <a:off x="2554919" y="351513"/>
            <a:ext cx="9372420" cy="892552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2400" b="1" dirty="0"/>
              <a:t>HMB5A 011 – MULTI BEVERAGE I-MASTER SERIES 5</a:t>
            </a:r>
          </a:p>
          <a:p>
            <a:r>
              <a:rPr lang="cs-CZ" sz="1400" b="1" dirty="0"/>
              <a:t>Multifunkční přístroj na přípravu pěn a horkých nápojů, 7 druhů nápojů </a:t>
            </a:r>
            <a:r>
              <a:rPr lang="cs-CZ" altLang="zh-CN" sz="1400" b="1" dirty="0">
                <a:ea typeface="微软雅黑" panose="020B0503020204020204" pitchFamily="34" charset="-122"/>
              </a:rPr>
              <a:t>od 60</a:t>
            </a:r>
            <a:r>
              <a:rPr lang="en-US" altLang="zh-CN" sz="1400" b="1" dirty="0">
                <a:ea typeface="微软雅黑" panose="020B0503020204020204" pitchFamily="34" charset="-122"/>
              </a:rPr>
              <a:t>°</a:t>
            </a:r>
            <a:r>
              <a:rPr lang="cs-CZ" altLang="zh-CN" sz="1400" b="1" dirty="0">
                <a:ea typeface="微软雅黑" panose="020B0503020204020204" pitchFamily="34" charset="-122"/>
              </a:rPr>
              <a:t>do 95</a:t>
            </a:r>
            <a:r>
              <a:rPr lang="en-US" altLang="zh-CN" sz="1400" b="1" dirty="0">
                <a:ea typeface="微软雅黑" panose="020B0503020204020204" pitchFamily="34" charset="-122"/>
              </a:rPr>
              <a:t>°</a:t>
            </a:r>
            <a:r>
              <a:rPr lang="cs-CZ" altLang="zh-CN" sz="1400" b="1" dirty="0">
                <a:ea typeface="微软雅黑" panose="020B0503020204020204" pitchFamily="34" charset="-122"/>
              </a:rPr>
              <a:t>C, </a:t>
            </a:r>
            <a:r>
              <a:rPr lang="cs-CZ" sz="1400" b="1" dirty="0"/>
              <a:t>zvuková signalizace, dotykový LED panel, integrovaný </a:t>
            </a:r>
            <a:r>
              <a:rPr lang="cs-CZ" sz="1400" b="1" dirty="0" err="1"/>
              <a:t>napěňovač</a:t>
            </a:r>
            <a:r>
              <a:rPr lang="cs-CZ" sz="1400" b="1" dirty="0"/>
              <a:t>, nepřilnavá úprava povrchu</a:t>
            </a:r>
          </a:p>
        </p:txBody>
      </p:sp>
      <p:sp>
        <p:nvSpPr>
          <p:cNvPr id="52" name="Rettangolo 51">
            <a:hlinkClick r:id="" action="ppaction://noaction"/>
            <a:extLst>
              <a:ext uri="{FF2B5EF4-FFF2-40B4-BE49-F238E27FC236}">
                <a16:creationId xmlns:a16="http://schemas.microsoft.com/office/drawing/2014/main" id="{F366D211-162D-4BFD-8339-D307784F007E}"/>
              </a:ext>
            </a:extLst>
          </p:cNvPr>
          <p:cNvSpPr/>
          <p:nvPr/>
        </p:nvSpPr>
        <p:spPr>
          <a:xfrm>
            <a:off x="257552" y="1797436"/>
            <a:ext cx="2046866" cy="230832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54" name="Rettangolo 53">
            <a:hlinkClick r:id="" action="ppaction://noaction"/>
            <a:extLst>
              <a:ext uri="{FF2B5EF4-FFF2-40B4-BE49-F238E27FC236}">
                <a16:creationId xmlns:a16="http://schemas.microsoft.com/office/drawing/2014/main" id="{AD13840F-A2F5-43A9-AFAA-D8DCDE113909}"/>
              </a:ext>
            </a:extLst>
          </p:cNvPr>
          <p:cNvSpPr/>
          <p:nvPr/>
        </p:nvSpPr>
        <p:spPr>
          <a:xfrm>
            <a:off x="257552" y="1600728"/>
            <a:ext cx="2046866" cy="203132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900" dirty="0">
                <a:solidFill>
                  <a:schemeClr val="bg1"/>
                </a:solidFill>
              </a:rPr>
              <a:t>KÓD: 	37800001</a:t>
            </a:r>
            <a:endParaRPr lang="it-IT" sz="900" dirty="0">
              <a:solidFill>
                <a:schemeClr val="bg1"/>
              </a:solidFill>
            </a:endParaRPr>
          </a:p>
          <a:p>
            <a:r>
              <a:rPr lang="cs-CZ" sz="900" dirty="0">
                <a:solidFill>
                  <a:schemeClr val="bg1"/>
                </a:solidFill>
              </a:rPr>
              <a:t>EAN:	</a:t>
            </a:r>
            <a:r>
              <a:rPr lang="it-IT" sz="900" dirty="0">
                <a:solidFill>
                  <a:schemeClr val="bg1"/>
                </a:solidFill>
              </a:rPr>
              <a:t>8059019065786</a:t>
            </a:r>
            <a:endParaRPr lang="cs-CZ" sz="900" dirty="0">
              <a:solidFill>
                <a:schemeClr val="bg1"/>
              </a:solidFill>
            </a:endParaRPr>
          </a:p>
          <a:p>
            <a:r>
              <a:rPr lang="cs-CZ" sz="900" dirty="0">
                <a:solidFill>
                  <a:schemeClr val="bg1"/>
                </a:solidFill>
              </a:rPr>
              <a:t>BARVA: 	ČERNÁ MATNÁ</a:t>
            </a:r>
          </a:p>
          <a:p>
            <a:r>
              <a:rPr lang="cs-CZ" sz="900" dirty="0">
                <a:solidFill>
                  <a:schemeClr val="bg1"/>
                </a:solidFill>
              </a:rPr>
              <a:t>	ČERNÁ</a:t>
            </a:r>
          </a:p>
          <a:p>
            <a:r>
              <a:rPr lang="cs-CZ" sz="900" dirty="0">
                <a:solidFill>
                  <a:schemeClr val="bg1"/>
                </a:solidFill>
              </a:rPr>
              <a:t>ROZMĚRY VÝROBKU V x  Š x H  (CM)</a:t>
            </a:r>
          </a:p>
          <a:p>
            <a:r>
              <a:rPr lang="cs-CZ" sz="900" dirty="0">
                <a:solidFill>
                  <a:schemeClr val="bg1"/>
                </a:solidFill>
              </a:rPr>
              <a:t>	25,3 x 16,2 x 16,2</a:t>
            </a:r>
          </a:p>
          <a:p>
            <a:r>
              <a:rPr lang="cs-CZ" sz="900" dirty="0">
                <a:solidFill>
                  <a:schemeClr val="bg1"/>
                </a:solidFill>
              </a:rPr>
              <a:t>ČISTÁ VÁHA VÝROBKU (KG)	</a:t>
            </a:r>
          </a:p>
          <a:p>
            <a:r>
              <a:rPr lang="cs-CZ" sz="900" dirty="0">
                <a:solidFill>
                  <a:schemeClr val="bg1"/>
                </a:solidFill>
              </a:rPr>
              <a:t>	1,8</a:t>
            </a:r>
          </a:p>
          <a:p>
            <a:r>
              <a:rPr lang="cs-CZ" sz="900" dirty="0">
                <a:solidFill>
                  <a:schemeClr val="bg1"/>
                </a:solidFill>
              </a:rPr>
              <a:t>ROZMĚRY BALENÍ V x  Š x H  (CM)</a:t>
            </a:r>
          </a:p>
          <a:p>
            <a:r>
              <a:rPr lang="cs-CZ" sz="900" dirty="0">
                <a:solidFill>
                  <a:schemeClr val="bg1"/>
                </a:solidFill>
              </a:rPr>
              <a:t>	28,8 x 28,8 x 19,8</a:t>
            </a:r>
          </a:p>
          <a:p>
            <a:r>
              <a:rPr lang="cs-CZ" sz="900" dirty="0">
                <a:solidFill>
                  <a:schemeClr val="bg1"/>
                </a:solidFill>
              </a:rPr>
              <a:t>HRUBÁ VÁHA S OBALEM (KG)</a:t>
            </a:r>
          </a:p>
          <a:p>
            <a:r>
              <a:rPr lang="cs-CZ" sz="900" dirty="0">
                <a:solidFill>
                  <a:schemeClr val="bg1"/>
                </a:solidFill>
              </a:rPr>
              <a:t>	2,5</a:t>
            </a:r>
          </a:p>
          <a:p>
            <a:endParaRPr lang="it-IT" sz="900" dirty="0">
              <a:solidFill>
                <a:schemeClr val="bg1"/>
              </a:solidFill>
            </a:endParaRPr>
          </a:p>
          <a:p>
            <a:endParaRPr lang="it-IT" sz="900" dirty="0">
              <a:solidFill>
                <a:schemeClr val="bg1"/>
              </a:solidFill>
            </a:endParaRPr>
          </a:p>
        </p:txBody>
      </p:sp>
      <p:sp>
        <p:nvSpPr>
          <p:cNvPr id="56" name="Rettangolo 55">
            <a:hlinkClick r:id="" action="ppaction://noaction"/>
            <a:extLst>
              <a:ext uri="{FF2B5EF4-FFF2-40B4-BE49-F238E27FC236}">
                <a16:creationId xmlns:a16="http://schemas.microsoft.com/office/drawing/2014/main" id="{36AAAAA9-E2C8-4954-88FC-0B2826C9BD87}"/>
              </a:ext>
            </a:extLst>
          </p:cNvPr>
          <p:cNvSpPr/>
          <p:nvPr/>
        </p:nvSpPr>
        <p:spPr>
          <a:xfrm>
            <a:off x="273781" y="3242868"/>
            <a:ext cx="2046866" cy="230832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endParaRPr lang="it-IT" sz="900" dirty="0">
              <a:solidFill>
                <a:schemeClr val="bg1"/>
              </a:solidFill>
            </a:endParaRPr>
          </a:p>
        </p:txBody>
      </p:sp>
      <p:pic>
        <p:nvPicPr>
          <p:cNvPr id="4" name="Immagine 3" descr="Immagine che contiene logo&#10;&#10;Descrizione generata automaticamente">
            <a:extLst>
              <a:ext uri="{FF2B5EF4-FFF2-40B4-BE49-F238E27FC236}">
                <a16:creationId xmlns:a16="http://schemas.microsoft.com/office/drawing/2014/main" id="{8209DEEB-7582-4D02-B663-CE8F9EC2F5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82" y="3486774"/>
            <a:ext cx="843988" cy="843988"/>
          </a:xfrm>
          <a:prstGeom prst="rect">
            <a:avLst/>
          </a:prstGeom>
        </p:spPr>
      </p:pic>
      <p:sp>
        <p:nvSpPr>
          <p:cNvPr id="68" name="Rettangolo 67">
            <a:hlinkClick r:id="" action="ppaction://noaction"/>
            <a:extLst>
              <a:ext uri="{FF2B5EF4-FFF2-40B4-BE49-F238E27FC236}">
                <a16:creationId xmlns:a16="http://schemas.microsoft.com/office/drawing/2014/main" id="{82D7CD48-B03F-4910-A901-71EDA9849BAC}"/>
              </a:ext>
            </a:extLst>
          </p:cNvPr>
          <p:cNvSpPr/>
          <p:nvPr/>
        </p:nvSpPr>
        <p:spPr>
          <a:xfrm>
            <a:off x="273781" y="4185924"/>
            <a:ext cx="2046866" cy="230832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cs-CZ" sz="900" dirty="0">
                <a:solidFill>
                  <a:schemeClr val="bg1"/>
                </a:solidFill>
              </a:rPr>
              <a:t>INFORMACE A TIPY V APLIKACI</a:t>
            </a:r>
            <a:endParaRPr lang="it-IT" sz="900" dirty="0">
              <a:solidFill>
                <a:schemeClr val="bg1"/>
              </a:solidFill>
            </a:endParaRPr>
          </a:p>
        </p:txBody>
      </p:sp>
      <p:cxnSp>
        <p:nvCxnSpPr>
          <p:cNvPr id="88" name="Connettore 1 41">
            <a:extLst>
              <a:ext uri="{FF2B5EF4-FFF2-40B4-BE49-F238E27FC236}">
                <a16:creationId xmlns:a16="http://schemas.microsoft.com/office/drawing/2014/main" id="{A02D7329-C483-4628-937C-CD0C0E26D2E3}"/>
              </a:ext>
            </a:extLst>
          </p:cNvPr>
          <p:cNvCxnSpPr>
            <a:cxnSpLocks/>
          </p:cNvCxnSpPr>
          <p:nvPr/>
        </p:nvCxnSpPr>
        <p:spPr>
          <a:xfrm flipH="1">
            <a:off x="2525667" y="6212795"/>
            <a:ext cx="9372421" cy="0"/>
          </a:xfrm>
          <a:prstGeom prst="line">
            <a:avLst/>
          </a:prstGeom>
          <a:ln>
            <a:solidFill>
              <a:srgbClr val="4B53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Obrázek 4">
            <a:extLst>
              <a:ext uri="{FF2B5EF4-FFF2-40B4-BE49-F238E27FC236}">
                <a16:creationId xmlns:a16="http://schemas.microsoft.com/office/drawing/2014/main" id="{A2ED236F-638B-5992-7F72-8C96C1DCDF6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94" t="12835" r="26512" b="13770"/>
          <a:stretch/>
        </p:blipFill>
        <p:spPr>
          <a:xfrm>
            <a:off x="2499882" y="1961682"/>
            <a:ext cx="2650482" cy="4140941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0F6E285F-CE92-1071-D065-4ECC9E4B1E1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7" t="17524" r="13740" b="254"/>
          <a:stretch/>
        </p:blipFill>
        <p:spPr>
          <a:xfrm>
            <a:off x="5709775" y="2034157"/>
            <a:ext cx="1999716" cy="2184562"/>
          </a:xfrm>
          <a:prstGeom prst="rect">
            <a:avLst/>
          </a:prstGeom>
        </p:spPr>
      </p:pic>
      <p:pic>
        <p:nvPicPr>
          <p:cNvPr id="12" name="Picture 4" descr="Hic Harold Import Co. Pour-over Stainless Steel 4 Cup Coffee Filter Cone :  Target">
            <a:extLst>
              <a:ext uri="{FF2B5EF4-FFF2-40B4-BE49-F238E27FC236}">
                <a16:creationId xmlns:a16="http://schemas.microsoft.com/office/drawing/2014/main" id="{C14F5002-3C3F-7E6B-55C3-EAB44A13D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016" b="89139" l="2049" r="94262">
                        <a14:foregroundMark x1="8402" y1="29508" x2="8402" y2="29508"/>
                        <a14:foregroundMark x1="7992" y1="26434" x2="13115" y2="22336"/>
                        <a14:foregroundMark x1="16393" y1="21516" x2="25000" y2="22336"/>
                        <a14:foregroundMark x1="32582" y1="20082" x2="39959" y2="20492"/>
                        <a14:foregroundMark x1="43238" y1="19262" x2="59016" y2="21516"/>
                        <a14:foregroundMark x1="61475" y1="20492" x2="70492" y2="23975"/>
                        <a14:foregroundMark x1="90984" y1="29098" x2="94672" y2="28279"/>
                        <a14:foregroundMark x1="29713" y1="20902" x2="35656" y2="18852"/>
                        <a14:foregroundMark x1="22951" y1="20902" x2="25820" y2="19672"/>
                        <a14:foregroundMark x1="3279" y1="29508" x2="5738" y2="29508"/>
                        <a14:foregroundMark x1="2049" y1="27459" x2="2049" y2="27459"/>
                        <a14:foregroundMark x1="37295" y1="20902" x2="43648" y2="20902"/>
                        <a14:foregroundMark x1="36475" y1="19672" x2="42418" y2="2090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9633" y="4694889"/>
            <a:ext cx="1492249" cy="1492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89874E04-2A65-E28A-38C9-47F8FBB2F9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06962" y="4510030"/>
            <a:ext cx="927901" cy="1411454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F4B9A4F7-BE2C-BEC8-29FA-6F3C60767780}"/>
              </a:ext>
            </a:extLst>
          </p:cNvPr>
          <p:cNvSpPr txBox="1"/>
          <p:nvPr/>
        </p:nvSpPr>
        <p:spPr>
          <a:xfrm>
            <a:off x="5427098" y="6379170"/>
            <a:ext cx="65973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zh-CN" sz="900" dirty="0">
                <a:ea typeface="微软雅黑" panose="020B0503020204020204" pitchFamily="34" charset="-122"/>
              </a:rPr>
              <a:t>*20 exkluzivních receptu při uvedení do provozu, 2 nové recepty každý měsíc, časovač na louhování čaje, tipy a řešení problémů  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3149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d9a29b6-9f2e-4a1c-9328-d305d3679382" xsi:nil="true"/>
    <lcf76f155ced4ddcb4097134ff3c332f xmlns="f2b48ca8-9f99-4ccd-9d3c-26f99b1422d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7EC41E3EE842998B0565B9850CC9" ma:contentTypeVersion="12" ma:contentTypeDescription="Create a new document." ma:contentTypeScope="" ma:versionID="497a29c4989773bb610690d53f575fe5">
  <xsd:schema xmlns:xsd="http://www.w3.org/2001/XMLSchema" xmlns:xs="http://www.w3.org/2001/XMLSchema" xmlns:p="http://schemas.microsoft.com/office/2006/metadata/properties" xmlns:ns2="4d9a29b6-9f2e-4a1c-9328-d305d3679382" xmlns:ns3="f2b48ca8-9f99-4ccd-9d3c-26f99b1422d6" targetNamespace="http://schemas.microsoft.com/office/2006/metadata/properties" ma:root="true" ma:fieldsID="3cb18792ad4fc736e99b00dbd40ed6d9" ns2:_="" ns3:_="">
    <xsd:import namespace="4d9a29b6-9f2e-4a1c-9328-d305d3679382"/>
    <xsd:import namespace="f2b48ca8-9f99-4ccd-9d3c-26f99b1422d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a29b6-9f2e-4a1c-9328-d305d367938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1e4c23a-526e-4b97-89c7-0ee824f1caac}" ma:internalName="TaxCatchAll" ma:showField="CatchAllData" ma:web="4d9a29b6-9f2e-4a1c-9328-d305d36793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48ca8-9f99-4ccd-9d3c-26f99b142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aff384d-8d87-412f-a084-949fff9a30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06C67B-7F52-4B01-9282-FCC21B7620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2C3F3C-8104-4C35-9B2D-8C832F65BB1D}">
  <ds:schemaRefs>
    <ds:schemaRef ds:uri="http://schemas.microsoft.com/office/2006/metadata/properties"/>
    <ds:schemaRef ds:uri="http://schemas.microsoft.com/office/infopath/2007/PartnerControls"/>
    <ds:schemaRef ds:uri="4d9a29b6-9f2e-4a1c-9328-d305d3679382"/>
    <ds:schemaRef ds:uri="f2b48ca8-9f99-4ccd-9d3c-26f99b1422d6"/>
  </ds:schemaRefs>
</ds:datastoreItem>
</file>

<file path=customXml/itemProps3.xml><?xml version="1.0" encoding="utf-8"?>
<ds:datastoreItem xmlns:ds="http://schemas.openxmlformats.org/officeDocument/2006/customXml" ds:itemID="{F9E65DA5-D0F6-4395-BFFE-2C7B1C0752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9a29b6-9f2e-4a1c-9328-d305d3679382"/>
    <ds:schemaRef ds:uri="f2b48ca8-9f99-4ccd-9d3c-26f99b1422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343</Words>
  <Application>Microsoft Office PowerPoint</Application>
  <PresentationFormat>Širokoúhlá obrazovka</PresentationFormat>
  <Paragraphs>53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Sara Mundo</dc:creator>
  <cp:lastModifiedBy>Karla Kosnarová</cp:lastModifiedBy>
  <cp:revision>13</cp:revision>
  <dcterms:created xsi:type="dcterms:W3CDTF">2023-04-20T13:49:38Z</dcterms:created>
  <dcterms:modified xsi:type="dcterms:W3CDTF">2023-10-26T17:27:00Z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0x01010080B57EC41E3EE842998B0565B9850CC9</vt:lpwstr>
  </property>
</Properties>
</file>