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262" y="67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 smtClean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  <a:extLst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902" y="127962"/>
            <a:ext cx="8893834" cy="432048"/>
          </a:xfrm>
        </p:spPr>
        <p:txBody>
          <a:bodyPr>
            <a:normAutofit fontScale="90000"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MBC500UV –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ruční bezSÁČKOVÝ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čistič matrací ultra vortex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275" y="506803"/>
            <a:ext cx="8822809" cy="410146"/>
          </a:xfrm>
        </p:spPr>
        <p:txBody>
          <a:bodyPr>
            <a:no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Filtr s ochrannou mřížkou, UV lampa pro ničení alergenů, rotační kartáč pro naklepávání, vysávání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138023" y="1157429"/>
            <a:ext cx="3984397" cy="5407270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Výkon a vlastnosti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Použití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Suché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Výkon (W)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500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Objem nádoby na prach (l)	0,3</a:t>
            </a: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Funkce a výbava</a:t>
            </a:r>
            <a:endParaRPr lang="cs-CZ" altLang="cs-CZ" sz="9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Systém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separace prachu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Filtr s ochrannou mřížkou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Nastavení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výkonu	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3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úrovně (vysávání, naklepávání, UV 		lampa -  zastavení množení alergenů)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UV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lampa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Rotační kartáč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Pogumovaná kolečka	Ano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kabelu napájení (m)	5</a:t>
            </a: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Logistická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data	</a:t>
            </a:r>
            <a:endParaRPr lang="cs-CZ" altLang="cs-CZ" sz="9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Kód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39300209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EAN kód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8016361898103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Barva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Bílá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 vínově červenou</a:t>
            </a: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výrobku v x š x h (cm)	18,5 x 26,5 x 34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Čistá váha výrobku (kg)	2,24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balení v x š x h (cm)	21,2 x 30,5 x 40,5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Hrubá váha s obalem (kg)	2,90 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39932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2660720"/>
            <a:ext cx="720000" cy="720000"/>
          </a:xfrm>
          <a:prstGeom prst="rect">
            <a:avLst/>
          </a:prstGeom>
        </p:spPr>
      </p:pic>
      <p:sp>
        <p:nvSpPr>
          <p:cNvPr id="37" name="TextBox 22"/>
          <p:cNvSpPr txBox="1"/>
          <p:nvPr/>
        </p:nvSpPr>
        <p:spPr>
          <a:xfrm>
            <a:off x="4879235" y="2840713"/>
            <a:ext cx="828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NAKLEPÁVÁNÍ  - TURBO KARTÁČ</a:t>
            </a:r>
            <a:endParaRPr lang="cs-CZ" sz="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07506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856672" y="1223370"/>
            <a:ext cx="862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CERTIFIKACE ZASTAVENÍ MNOŽENÍ ALERGENŮ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185992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874229" y="2060222"/>
            <a:ext cx="8278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VYSÁVÁNÍ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157" y="3481417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876093" y="3694212"/>
            <a:ext cx="807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HUBENÍ ALERGENŮ –   UV LAMPA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534" y="4298051"/>
            <a:ext cx="720000" cy="720000"/>
          </a:xfrm>
          <a:prstGeom prst="rect">
            <a:avLst/>
          </a:prstGeom>
        </p:spPr>
      </p:pic>
      <p:sp>
        <p:nvSpPr>
          <p:cNvPr id="29" name="TextBox 22"/>
          <p:cNvSpPr txBox="1"/>
          <p:nvPr/>
        </p:nvSpPr>
        <p:spPr>
          <a:xfrm>
            <a:off x="4903170" y="4425328"/>
            <a:ext cx="786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SNADNÉ VYJÍMÁNÍ NÁDOBY NA PRACH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asellaDiTesto 3"/>
          <p:cNvSpPr txBox="1">
            <a:spLocks noChangeArrowheads="1"/>
          </p:cNvSpPr>
          <p:nvPr/>
        </p:nvSpPr>
        <p:spPr bwMode="auto">
          <a:xfrm>
            <a:off x="6712070" y="902569"/>
            <a:ext cx="1627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Gotham Narrow Light" pitchFamily="50" charset="0"/>
              </a:rPr>
              <a:t>ULTRA VORTEX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0825" y="2748949"/>
            <a:ext cx="3206774" cy="2688569"/>
          </a:xfrm>
          <a:prstGeom prst="rect">
            <a:avLst/>
          </a:prstGeom>
        </p:spPr>
      </p:pic>
      <p:pic>
        <p:nvPicPr>
          <p:cNvPr id="31" name="Picture 43"/>
          <p:cNvPicPr>
            <a:picLocks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0" t="11168" r="6826" b="12191"/>
          <a:stretch/>
        </p:blipFill>
        <p:spPr bwMode="auto">
          <a:xfrm>
            <a:off x="4192438" y="1061050"/>
            <a:ext cx="720000" cy="72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C:\Users\stage45\Desktop\Powerful Vacuum Icon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94" t="2184" r="21791" b="22132"/>
          <a:stretch/>
        </p:blipFill>
        <p:spPr bwMode="auto">
          <a:xfrm>
            <a:off x="4175184" y="1846053"/>
            <a:ext cx="720000" cy="72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" descr="C:\Users\stage45\Desktop\Roll &amp; Beat Icon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8" t="4023" r="8368" b="3468"/>
          <a:stretch/>
        </p:blipFill>
        <p:spPr bwMode="auto">
          <a:xfrm>
            <a:off x="4175185" y="2639683"/>
            <a:ext cx="720000" cy="72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 descr="C:\Users\stage45\Desktop\presentazione mattress cleaner\Germicidal UV-C Lamp Icon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0" t="5547" r="4716" b="6337"/>
          <a:stretch/>
        </p:blipFill>
        <p:spPr bwMode="auto">
          <a:xfrm>
            <a:off x="4183812" y="3476445"/>
            <a:ext cx="720000" cy="72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" t="1509" r="566" b="1006"/>
          <a:stretch/>
        </p:blipFill>
        <p:spPr>
          <a:xfrm>
            <a:off x="4192437" y="4295953"/>
            <a:ext cx="720000" cy="720000"/>
          </a:xfrm>
          <a:prstGeom prst="flowChartConnector">
            <a:avLst/>
          </a:prstGeom>
          <a:ln w="3175">
            <a:solidFill>
              <a:schemeClr val="bg2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378" y="5080959"/>
            <a:ext cx="720000" cy="720000"/>
          </a:xfrm>
          <a:prstGeom prst="flowChartConnector">
            <a:avLst/>
          </a:prstGeom>
        </p:spPr>
      </p:pic>
      <p:pic>
        <p:nvPicPr>
          <p:cNvPr id="4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536" y="5071552"/>
            <a:ext cx="720000" cy="720000"/>
          </a:xfrm>
          <a:prstGeom prst="rect">
            <a:avLst/>
          </a:prstGeom>
        </p:spPr>
      </p:pic>
      <p:sp>
        <p:nvSpPr>
          <p:cNvPr id="45" name="TextBox 22"/>
          <p:cNvSpPr txBox="1"/>
          <p:nvPr/>
        </p:nvSpPr>
        <p:spPr>
          <a:xfrm>
            <a:off x="4926172" y="5129821"/>
            <a:ext cx="786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CYKLÓNOVÁ SEPARACE PRACHU POMOCÍ FILTRU S OCHRANNOU MŘÍŽKOU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379" y="5831455"/>
            <a:ext cx="720000" cy="720000"/>
          </a:xfrm>
          <a:prstGeom prst="flowChartConnector">
            <a:avLst/>
          </a:prstGeom>
        </p:spPr>
      </p:pic>
      <p:pic>
        <p:nvPicPr>
          <p:cNvPr id="48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285" y="5839304"/>
            <a:ext cx="720000" cy="720000"/>
          </a:xfrm>
          <a:prstGeom prst="rect">
            <a:avLst/>
          </a:prstGeom>
        </p:spPr>
      </p:pic>
      <p:sp>
        <p:nvSpPr>
          <p:cNvPr id="49" name="TextBox 22"/>
          <p:cNvSpPr txBox="1"/>
          <p:nvPr/>
        </p:nvSpPr>
        <p:spPr>
          <a:xfrm>
            <a:off x="4908921" y="5937271"/>
            <a:ext cx="7864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HLOUBKOVÉ ČIŠTĚNÍ MATRACÍ, POLŠTÁŘŮ, TEXTILIÍ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</TotalTime>
  <Words>67</Words>
  <Application>Microsoft Office PowerPoint</Application>
  <PresentationFormat>Předvádění na obrazovce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MBC500UV – ruční bezSÁČKOVÝ čistič matrací ultra vortex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97</cp:revision>
  <cp:lastPrinted>2016-03-31T14:41:45Z</cp:lastPrinted>
  <dcterms:created xsi:type="dcterms:W3CDTF">2016-03-31T13:54:55Z</dcterms:created>
  <dcterms:modified xsi:type="dcterms:W3CDTF">2016-04-18T15:17:01Z</dcterms:modified>
</cp:coreProperties>
</file>