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92" d="100"/>
          <a:sy n="92" d="100"/>
        </p:scale>
        <p:origin x="1699" y="-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ID23B4HTB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Hydro, dotykové ovládání ID Superior </a:t>
            </a:r>
            <a:r>
              <a:rPr lang="cs-CZ" altLang="cs-CZ" sz="1000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(Basic UX)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+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PushPull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76855"/>
            <a:ext cx="3948172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0,97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cs-CZ" sz="800" dirty="0">
                <a:latin typeface="Arial" charset="0"/>
              </a:rPr>
              <a:t>Min/Max teplota (°C) 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it-IT" altLang="cs-CZ" sz="800" dirty="0">
                <a:latin typeface="Arial" charset="0"/>
              </a:rPr>
              <a:t>30°C-250°C / </a:t>
            </a:r>
            <a:r>
              <a:rPr lang="cs-CZ" altLang="cs-CZ" sz="800" dirty="0">
                <a:latin typeface="Arial" charset="0"/>
              </a:rPr>
              <a:t>				</a:t>
            </a:r>
            <a:r>
              <a:rPr lang="it-IT" altLang="cs-CZ" sz="800" dirty="0">
                <a:latin typeface="Arial" charset="0"/>
              </a:rPr>
              <a:t>Program Pizza  max. </a:t>
            </a:r>
            <a:r>
              <a:rPr lang="cs-CZ" altLang="cs-CZ" sz="800" dirty="0">
                <a:latin typeface="Arial" charset="0"/>
              </a:rPr>
              <a:t>			</a:t>
            </a:r>
            <a:r>
              <a:rPr lang="it-IT" altLang="cs-CZ" sz="800" dirty="0">
                <a:latin typeface="Arial" charset="0"/>
              </a:rPr>
              <a:t>300°C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hlavní: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▪ Statický ▪ Víceúrovňové pečení ▪ 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  ▪ Gratinování  ▪ </a:t>
            </a:r>
            <a:r>
              <a:rPr lang="cs-CZ" altLang="cs-CZ" sz="800" dirty="0" err="1">
                <a:latin typeface="Arial" charset="0"/>
              </a:rPr>
              <a:t>AirFry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speciální: </a:t>
            </a:r>
            <a:r>
              <a:rPr lang="cs-CZ" altLang="cs-CZ" sz="800" dirty="0">
                <a:latin typeface="Arial" charset="0"/>
              </a:rPr>
              <a:t>Pizza,  Jolly </a:t>
            </a:r>
            <a:r>
              <a:rPr lang="cs-CZ" altLang="cs-CZ" sz="800" i="1" dirty="0">
                <a:latin typeface="Arial" charset="0"/>
              </a:rPr>
              <a:t>(Přidejte do přednastaveného seznamu funkcí svou oblíbenou funkci, kterou ještě nemáte v troubě. Můžete ji nakonfigurovat pomocí aplikace </a:t>
            </a:r>
            <a:r>
              <a:rPr lang="cs-CZ" altLang="cs-CZ" sz="800" i="1" dirty="0" err="1">
                <a:latin typeface="Arial" charset="0"/>
              </a:rPr>
              <a:t>hOn</a:t>
            </a:r>
            <a:r>
              <a:rPr lang="cs-CZ" altLang="cs-CZ" sz="800" i="1" dirty="0">
                <a:latin typeface="Arial" charset="0"/>
              </a:rPr>
              <a:t>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každodenní: </a:t>
            </a:r>
            <a:r>
              <a:rPr lang="cs-CZ" altLang="cs-CZ" sz="800" dirty="0">
                <a:latin typeface="Arial" charset="0"/>
              </a:rPr>
              <a:t>Maso, Ryby, Zelenina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hygienické: </a:t>
            </a:r>
            <a:r>
              <a:rPr lang="cs-CZ" altLang="cs-CZ" sz="800" dirty="0">
                <a:latin typeface="Arial" charset="0"/>
              </a:rPr>
              <a:t>Hydro, Wifi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Technologie OTA (Standard) </a:t>
            </a:r>
            <a:r>
              <a:rPr lang="cs-CZ" altLang="cs-CZ" sz="800" dirty="0">
                <a:latin typeface="Arial" charset="0"/>
                <a:cs typeface="+mn-cs"/>
              </a:rPr>
              <a:t>- Pomocí tohoto typu aktualizace mohu upravit pouze konkrétní část softwaru, která spravuje programy vaření a jejich nastavení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Hydrolytické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páry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Ovládání ID Superior </a:t>
            </a:r>
            <a:r>
              <a:rPr lang="cs-CZ" altLang="cs-CZ" sz="800" dirty="0">
                <a:latin typeface="Arial" charset="0"/>
              </a:rPr>
              <a:t>(Basic UX) Dotykové ovládání + </a:t>
            </a:r>
            <a:r>
              <a:rPr lang="cs-CZ" altLang="cs-CZ" sz="800" dirty="0" err="1">
                <a:latin typeface="Arial" charset="0"/>
              </a:rPr>
              <a:t>PushPull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(Dálkové ovládání, Osvětlení, Nastavení času a teploty/</a:t>
            </a:r>
            <a:r>
              <a:rPr lang="cs-CZ" altLang="cs-CZ" sz="800" dirty="0" err="1">
                <a:latin typeface="Arial" charset="0"/>
              </a:rPr>
              <a:t>přehehřev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>
                <a:latin typeface="Arial" charset="0"/>
                <a:cs typeface="+mn-cs"/>
              </a:rPr>
              <a:t>osvětlení v horní části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33703953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8059019086101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32,3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34,1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87785" y="121622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65178" y="197692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207" y="1164987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469" y="18911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9469" y="2568844"/>
            <a:ext cx="658184" cy="614705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27653" y="270909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4768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  <a:r>
              <a:rPr lang="cs-CZ" sz="800" dirty="0">
                <a:solidFill>
                  <a:srgbClr val="FF0000"/>
                </a:solidFill>
                <a:latin typeface="Arial" charset="0"/>
              </a:rPr>
              <a:t>		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1×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AriFry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		 1x Teplotní sonda (kabelová)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5981D89-D43F-7FCD-A6F2-A0487DF67B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1584" y="1130573"/>
            <a:ext cx="2238222" cy="221576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4A8CA70-DFB1-4874-35A4-52BCB8B41B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63" y="3355863"/>
            <a:ext cx="1500785" cy="110762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7349FE9-A1FC-F084-D304-1C4C4F767C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8930" y="3346338"/>
            <a:ext cx="498180" cy="49407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1C9CDC1-9A9A-8CAD-258C-93F98E3A5F87}"/>
              </a:ext>
            </a:extLst>
          </p:cNvPr>
          <p:cNvSpPr txBox="1"/>
          <p:nvPr/>
        </p:nvSpPr>
        <p:spPr>
          <a:xfrm>
            <a:off x="4748170" y="34412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plech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A085FDF-B48A-1C13-4B5B-D38D85EA4FFE}"/>
              </a:ext>
            </a:extLst>
          </p:cNvPr>
          <p:cNvSpPr txBox="1"/>
          <p:nvPr/>
        </p:nvSpPr>
        <p:spPr>
          <a:xfrm>
            <a:off x="4730131" y="402541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(kabelová)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7B82189-2DAD-664E-42A2-31807ADF51DC}"/>
              </a:ext>
            </a:extLst>
          </p:cNvPr>
          <p:cNvGrpSpPr/>
          <p:nvPr/>
        </p:nvGrpSpPr>
        <p:grpSpPr>
          <a:xfrm>
            <a:off x="4142563" y="3909676"/>
            <a:ext cx="470914" cy="518925"/>
            <a:chOff x="4142563" y="3909676"/>
            <a:chExt cx="470914" cy="518925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7A294087-F91F-E541-582B-B0F10778A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42563" y="3960790"/>
              <a:ext cx="470914" cy="467811"/>
            </a:xfrm>
            <a:prstGeom prst="rect">
              <a:avLst/>
            </a:prstGeom>
          </p:spPr>
        </p:pic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96633814-B0ED-CA7C-C7C5-4FBFF045C84B}"/>
                </a:ext>
              </a:extLst>
            </p:cNvPr>
            <p:cNvSpPr/>
            <p:nvPr/>
          </p:nvSpPr>
          <p:spPr>
            <a:xfrm>
              <a:off x="4361687" y="3909676"/>
              <a:ext cx="174309" cy="2370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20" name="Obrázek 19">
            <a:extLst>
              <a:ext uri="{FF2B5EF4-FFF2-40B4-BE49-F238E27FC236}">
                <a16:creationId xmlns:a16="http://schemas.microsoft.com/office/drawing/2014/main" id="{E3FDC9A3-5721-B289-25C5-18A1FAD283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4881" y="3779823"/>
            <a:ext cx="1504331" cy="584797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917753F0-FFE5-F55D-E6E1-ECA02CEFCC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9806" y="1503852"/>
            <a:ext cx="889405" cy="184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396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343</cp:revision>
  <cp:lastPrinted>2021-09-06T12:40:04Z</cp:lastPrinted>
  <dcterms:created xsi:type="dcterms:W3CDTF">2015-07-16T11:02:07Z</dcterms:created>
  <dcterms:modified xsi:type="dcterms:W3CDTF">2025-03-03T15:11:21Z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