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10" d="100"/>
          <a:sy n="110" d="100"/>
        </p:scale>
        <p:origin x="117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6E95A680-CFFC-5773-158D-67E9FCCE5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284" y="3670573"/>
            <a:ext cx="1784999" cy="758230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ID23B3CTW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Katalytické+H20 čištění, dotykové ovládání (Basic UX)+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PushPull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76855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0,97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30°C-300°C</a:t>
            </a:r>
            <a:r>
              <a:rPr lang="cs-CZ" sz="800" b="0" i="0" dirty="0">
                <a:effectLst/>
                <a:latin typeface="Google Sans"/>
              </a:rPr>
              <a:t>*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6 základních programů + 2 speciální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Statický, Víceúrovňové pečení,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Gratinování (Gril + ventilátor),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Speciální programy</a:t>
            </a:r>
            <a:r>
              <a:rPr lang="cs-CZ" altLang="cs-CZ" sz="800" dirty="0">
                <a:latin typeface="Arial" charset="0"/>
              </a:rPr>
              <a:t>: Pizza, Jolly</a:t>
            </a:r>
            <a:r>
              <a:rPr lang="cs-CZ" sz="800" b="0" i="0" dirty="0">
                <a:effectLst/>
                <a:latin typeface="Google Sans"/>
              </a:rPr>
              <a:t>**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Další</a:t>
            </a:r>
            <a:r>
              <a:rPr lang="cs-CZ" altLang="cs-CZ" sz="800" dirty="0">
                <a:latin typeface="Arial" charset="0"/>
              </a:rPr>
              <a:t>: Maso, Ryby, Zelenina, H20 čištění, Wifi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b="0" i="0" dirty="0">
                <a:effectLst/>
                <a:latin typeface="Google Sans"/>
              </a:rPr>
              <a:t>**</a:t>
            </a:r>
            <a:r>
              <a:rPr lang="cs-CZ" altLang="cs-CZ" sz="800" b="1" dirty="0">
                <a:latin typeface="Arial" charset="0"/>
              </a:rPr>
              <a:t>Jolly</a:t>
            </a:r>
            <a:r>
              <a:rPr lang="cs-CZ" altLang="cs-CZ" sz="800" dirty="0">
                <a:latin typeface="Arial" charset="0"/>
              </a:rPr>
              <a:t> - Přidejte do přednastaveného seznamu funkcí svou oblíbenou funkci, kterou ještě nemáte v troubě. Můžete ji nakonfigurovat pomocí aplikace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b="0" i="0" dirty="0">
                <a:effectLst/>
                <a:latin typeface="Google Sans"/>
              </a:rPr>
              <a:t>*</a:t>
            </a:r>
            <a:r>
              <a:rPr lang="cs-CZ" altLang="cs-CZ" sz="800" dirty="0">
                <a:latin typeface="Arial" charset="0"/>
              </a:rPr>
              <a:t>Teplota 300°C pouze pro program Pizza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rgbClr val="FF0000"/>
                </a:solidFill>
                <a:latin typeface="Arial" charset="0"/>
              </a:rPr>
              <a:t>Technologie OTA 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- Díky technologii </a:t>
            </a:r>
            <a:r>
              <a:rPr lang="cs-CZ" altLang="cs-CZ" sz="800" dirty="0" err="1">
                <a:solidFill>
                  <a:srgbClr val="FF0000"/>
                </a:solidFill>
                <a:latin typeface="Arial" charset="0"/>
              </a:rPr>
              <a:t>Over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-</a:t>
            </a:r>
            <a:r>
              <a:rPr lang="cs-CZ" altLang="cs-CZ" sz="800" dirty="0" err="1">
                <a:solidFill>
                  <a:srgbClr val="FF0000"/>
                </a:solidFill>
                <a:latin typeface="Arial" charset="0"/>
              </a:rPr>
              <a:t>The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-Air je trouba vždy připojená k internetu a automaticky přijímá nejnovější </a:t>
            </a:r>
            <a:r>
              <a:rPr lang="cs-CZ" altLang="cs-CZ" sz="800" dirty="0" err="1">
                <a:solidFill>
                  <a:srgbClr val="FF0000"/>
                </a:solidFill>
                <a:latin typeface="Arial" charset="0"/>
              </a:rPr>
              <a:t>aktualizace.Tím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získáváte možnost stahovat nejen nové recepty, ale také vylepšení softwaru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Katal</a:t>
            </a:r>
            <a:r>
              <a:rPr lang="cs-CZ" altLang="cs-CZ" sz="800" b="1" dirty="0">
                <a:latin typeface="Arial" charset="0"/>
              </a:rPr>
              <a:t>ytické čištění </a:t>
            </a:r>
            <a:r>
              <a:rPr lang="cs-CZ" altLang="cs-CZ" sz="800" dirty="0">
                <a:latin typeface="Arial" charset="0"/>
              </a:rPr>
              <a:t>(kryt ventilátoru) – mikroporézní struktura pro absorbování mastnoty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Hydrolytické čištění </a:t>
            </a:r>
            <a:r>
              <a:rPr lang="cs-CZ" altLang="cs-CZ" sz="800" dirty="0">
                <a:latin typeface="Arial" charset="0"/>
                <a:cs typeface="+mn-cs"/>
              </a:rPr>
              <a:t>– rychlé parní čištění za 90 min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postranní pojezdy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(Basic UX) + </a:t>
            </a:r>
            <a:r>
              <a:rPr lang="cs-CZ" altLang="cs-CZ" sz="800" dirty="0" err="1">
                <a:latin typeface="Arial" charset="0"/>
              </a:rPr>
              <a:t>PushPull</a:t>
            </a:r>
            <a:r>
              <a:rPr lang="cs-CZ" altLang="cs-CZ" sz="800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(Dálkové ovládání, Osvětlení, Nastavení času a teploty, Rychlý předehřev)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osvětlení v horní části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33704055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8059019096780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</a:t>
            </a:r>
            <a:r>
              <a:rPr lang="cs-CZ" sz="800" dirty="0"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33,6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687785" y="1216222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65178" y="197692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3207" y="1164987"/>
            <a:ext cx="589760" cy="62624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469" y="1891191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469" y="2568844"/>
            <a:ext cx="658184" cy="614705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19811" y="263969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Katalytické + H20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48369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		 1× Fritovací plech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 		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			</a:t>
            </a:r>
          </a:p>
          <a:p>
            <a:pPr>
              <a:spcBef>
                <a:spcPct val="0"/>
              </a:spcBef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rošt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F622E88-E030-A600-C4B1-08066A0202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1854" y="3333637"/>
            <a:ext cx="555676" cy="545970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D3F7DC68-8F92-B78C-6A20-6881542C1949}"/>
              </a:ext>
            </a:extLst>
          </p:cNvPr>
          <p:cNvSpPr txBox="1"/>
          <p:nvPr/>
        </p:nvSpPr>
        <p:spPr>
          <a:xfrm>
            <a:off x="4761003" y="3294832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Fritovací program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zdravé smažení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37A6C4F-6E33-025C-674F-91322295E9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2724" y="1114855"/>
            <a:ext cx="2140980" cy="211233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6D0E150-5043-C3A4-2E34-378D06CE23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4307" y="1450473"/>
            <a:ext cx="872390" cy="177672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C740C2A-4FEA-1B9D-4BBE-518F95C940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9509" y="3277650"/>
            <a:ext cx="1498796" cy="131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2626</TotalTime>
  <Words>412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Google Sans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339</cp:revision>
  <cp:lastPrinted>2021-09-06T12:40:04Z</cp:lastPrinted>
  <dcterms:created xsi:type="dcterms:W3CDTF">2015-07-16T11:02:07Z</dcterms:created>
  <dcterms:modified xsi:type="dcterms:W3CDTF">2024-10-02T08:17:37Z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