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4DCABC-2E0F-4CA9-BA2B-DBF6D41977C8}" v="6" dt="2024-09-19T12:23:29.4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96" y="72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a Kosnarová" userId="2c628162-5b85-4528-8dc6-99cc231551b1" providerId="ADAL" clId="{3A4DCABC-2E0F-4CA9-BA2B-DBF6D41977C8}"/>
    <pc:docChg chg="undo redo custSel modSld">
      <pc:chgData name="Karla Kosnarová" userId="2c628162-5b85-4528-8dc6-99cc231551b1" providerId="ADAL" clId="{3A4DCABC-2E0F-4CA9-BA2B-DBF6D41977C8}" dt="2024-09-19T12:23:53.521" v="578" actId="1076"/>
      <pc:docMkLst>
        <pc:docMk/>
      </pc:docMkLst>
      <pc:sldChg chg="addSp delSp modSp mod">
        <pc:chgData name="Karla Kosnarová" userId="2c628162-5b85-4528-8dc6-99cc231551b1" providerId="ADAL" clId="{3A4DCABC-2E0F-4CA9-BA2B-DBF6D41977C8}" dt="2024-09-19T12:23:53.521" v="578" actId="1076"/>
        <pc:sldMkLst>
          <pc:docMk/>
          <pc:sldMk cId="2461921117" sldId="257"/>
        </pc:sldMkLst>
        <pc:spChg chg="mod">
          <ac:chgData name="Karla Kosnarová" userId="2c628162-5b85-4528-8dc6-99cc231551b1" providerId="ADAL" clId="{3A4DCABC-2E0F-4CA9-BA2B-DBF6D41977C8}" dt="2024-09-19T11:36:56.866" v="78" actId="20577"/>
          <ac:spMkLst>
            <pc:docMk/>
            <pc:sldMk cId="2461921117" sldId="257"/>
            <ac:spMk id="2" creationId="{00000000-0000-0000-0000-000000000000}"/>
          </ac:spMkLst>
        </pc:spChg>
        <pc:spChg chg="mod">
          <ac:chgData name="Karla Kosnarová" userId="2c628162-5b85-4528-8dc6-99cc231551b1" providerId="ADAL" clId="{3A4DCABC-2E0F-4CA9-BA2B-DBF6D41977C8}" dt="2024-09-19T12:12:47.870" v="557" actId="1076"/>
          <ac:spMkLst>
            <pc:docMk/>
            <pc:sldMk cId="2461921117" sldId="257"/>
            <ac:spMk id="3" creationId="{00000000-0000-0000-0000-000000000000}"/>
          </ac:spMkLst>
        </pc:spChg>
        <pc:spChg chg="mod">
          <ac:chgData name="Karla Kosnarová" userId="2c628162-5b85-4528-8dc6-99cc231551b1" providerId="ADAL" clId="{3A4DCABC-2E0F-4CA9-BA2B-DBF6D41977C8}" dt="2024-09-19T12:23:04.118" v="569" actId="20577"/>
          <ac:spMkLst>
            <pc:docMk/>
            <pc:sldMk cId="2461921117" sldId="257"/>
            <ac:spMk id="11" creationId="{00000000-0000-0000-0000-000000000000}"/>
          </ac:spMkLst>
        </pc:spChg>
        <pc:spChg chg="mod">
          <ac:chgData name="Karla Kosnarová" userId="2c628162-5b85-4528-8dc6-99cc231551b1" providerId="ADAL" clId="{3A4DCABC-2E0F-4CA9-BA2B-DBF6D41977C8}" dt="2024-09-19T11:50:08.054" v="144" actId="1076"/>
          <ac:spMkLst>
            <pc:docMk/>
            <pc:sldMk cId="2461921117" sldId="257"/>
            <ac:spMk id="18" creationId="{164D6761-E28A-F0FB-C128-4C57C2D7F94A}"/>
          </ac:spMkLst>
        </pc:spChg>
        <pc:spChg chg="del mod">
          <ac:chgData name="Karla Kosnarová" userId="2c628162-5b85-4528-8dc6-99cc231551b1" providerId="ADAL" clId="{3A4DCABC-2E0F-4CA9-BA2B-DBF6D41977C8}" dt="2024-09-19T11:25:43.825" v="26" actId="478"/>
          <ac:spMkLst>
            <pc:docMk/>
            <pc:sldMk cId="2461921117" sldId="257"/>
            <ac:spMk id="21" creationId="{A64DE3EA-C4EB-48F3-9F9F-7F646D8552E3}"/>
          </ac:spMkLst>
        </pc:spChg>
        <pc:spChg chg="mod">
          <ac:chgData name="Karla Kosnarová" userId="2c628162-5b85-4528-8dc6-99cc231551b1" providerId="ADAL" clId="{3A4DCABC-2E0F-4CA9-BA2B-DBF6D41977C8}" dt="2024-09-19T12:09:22.001" v="520" actId="1076"/>
          <ac:spMkLst>
            <pc:docMk/>
            <pc:sldMk cId="2461921117" sldId="257"/>
            <ac:spMk id="28" creationId="{00000000-0000-0000-0000-000000000000}"/>
          </ac:spMkLst>
        </pc:spChg>
        <pc:spChg chg="mod">
          <ac:chgData name="Karla Kosnarová" userId="2c628162-5b85-4528-8dc6-99cc231551b1" providerId="ADAL" clId="{3A4DCABC-2E0F-4CA9-BA2B-DBF6D41977C8}" dt="2024-09-19T12:15:07.155" v="567" actId="1076"/>
          <ac:spMkLst>
            <pc:docMk/>
            <pc:sldMk cId="2461921117" sldId="257"/>
            <ac:spMk id="35" creationId="{00000000-0000-0000-0000-000000000000}"/>
          </ac:spMkLst>
        </pc:spChg>
        <pc:spChg chg="mod">
          <ac:chgData name="Karla Kosnarová" userId="2c628162-5b85-4528-8dc6-99cc231551b1" providerId="ADAL" clId="{3A4DCABC-2E0F-4CA9-BA2B-DBF6D41977C8}" dt="2024-09-19T11:36:19.570" v="63" actId="1076"/>
          <ac:spMkLst>
            <pc:docMk/>
            <pc:sldMk cId="2461921117" sldId="257"/>
            <ac:spMk id="58" creationId="{00000000-0000-0000-0000-000000000000}"/>
          </ac:spMkLst>
        </pc:spChg>
        <pc:picChg chg="del">
          <ac:chgData name="Karla Kosnarová" userId="2c628162-5b85-4528-8dc6-99cc231551b1" providerId="ADAL" clId="{3A4DCABC-2E0F-4CA9-BA2B-DBF6D41977C8}" dt="2024-09-19T11:21:10.886" v="5" actId="478"/>
          <ac:picMkLst>
            <pc:docMk/>
            <pc:sldMk cId="2461921117" sldId="257"/>
            <ac:picMk id="4" creationId="{36A86F1D-6E3A-47E7-04BE-12AE62820430}"/>
          </ac:picMkLst>
        </pc:picChg>
        <pc:picChg chg="del">
          <ac:chgData name="Karla Kosnarová" userId="2c628162-5b85-4528-8dc6-99cc231551b1" providerId="ADAL" clId="{3A4DCABC-2E0F-4CA9-BA2B-DBF6D41977C8}" dt="2024-09-19T11:20:58.121" v="3" actId="478"/>
          <ac:picMkLst>
            <pc:docMk/>
            <pc:sldMk cId="2461921117" sldId="257"/>
            <ac:picMk id="6" creationId="{BB94C6BE-4037-8925-8D8E-2BDCE9A0E0C1}"/>
          </ac:picMkLst>
        </pc:picChg>
        <pc:picChg chg="del">
          <ac:chgData name="Karla Kosnarová" userId="2c628162-5b85-4528-8dc6-99cc231551b1" providerId="ADAL" clId="{3A4DCABC-2E0F-4CA9-BA2B-DBF6D41977C8}" dt="2024-09-19T11:20:56.919" v="2" actId="478"/>
          <ac:picMkLst>
            <pc:docMk/>
            <pc:sldMk cId="2461921117" sldId="257"/>
            <ac:picMk id="7" creationId="{69909C6B-D9F7-492C-99FC-BCEB9F9161B7}"/>
          </ac:picMkLst>
        </pc:picChg>
        <pc:picChg chg="add mod">
          <ac:chgData name="Karla Kosnarová" userId="2c628162-5b85-4528-8dc6-99cc231551b1" providerId="ADAL" clId="{3A4DCABC-2E0F-4CA9-BA2B-DBF6D41977C8}" dt="2024-09-19T12:09:02.495" v="517" actId="1076"/>
          <ac:picMkLst>
            <pc:docMk/>
            <pc:sldMk cId="2461921117" sldId="257"/>
            <ac:picMk id="9" creationId="{1DF3AF1E-7A09-75DA-B248-E0ED82475746}"/>
          </ac:picMkLst>
        </pc:picChg>
        <pc:picChg chg="mod">
          <ac:chgData name="Karla Kosnarová" userId="2c628162-5b85-4528-8dc6-99cc231551b1" providerId="ADAL" clId="{3A4DCABC-2E0F-4CA9-BA2B-DBF6D41977C8}" dt="2024-09-19T12:08:51.938" v="515" actId="14100"/>
          <ac:picMkLst>
            <pc:docMk/>
            <pc:sldMk cId="2461921117" sldId="257"/>
            <ac:picMk id="10" creationId="{9E9B9FC1-B95D-E7A7-0D0B-0A920BD22736}"/>
          </ac:picMkLst>
        </pc:picChg>
        <pc:picChg chg="add del mod">
          <ac:chgData name="Karla Kosnarová" userId="2c628162-5b85-4528-8dc6-99cc231551b1" providerId="ADAL" clId="{3A4DCABC-2E0F-4CA9-BA2B-DBF6D41977C8}" dt="2024-09-19T11:24:00.125" v="25" actId="478"/>
          <ac:picMkLst>
            <pc:docMk/>
            <pc:sldMk cId="2461921117" sldId="257"/>
            <ac:picMk id="13" creationId="{50AB3E67-AA20-5AD3-1629-CE2086981B63}"/>
          </ac:picMkLst>
        </pc:picChg>
        <pc:picChg chg="del">
          <ac:chgData name="Karla Kosnarová" userId="2c628162-5b85-4528-8dc6-99cc231551b1" providerId="ADAL" clId="{3A4DCABC-2E0F-4CA9-BA2B-DBF6D41977C8}" dt="2024-09-19T11:25:45.066" v="27" actId="478"/>
          <ac:picMkLst>
            <pc:docMk/>
            <pc:sldMk cId="2461921117" sldId="257"/>
            <ac:picMk id="14" creationId="{31A5D123-CC30-AFE0-1881-1A5515EF156F}"/>
          </ac:picMkLst>
        </pc:picChg>
        <pc:picChg chg="mod">
          <ac:chgData name="Karla Kosnarová" userId="2c628162-5b85-4528-8dc6-99cc231551b1" providerId="ADAL" clId="{3A4DCABC-2E0F-4CA9-BA2B-DBF6D41977C8}" dt="2024-09-19T12:09:14.050" v="518" actId="1076"/>
          <ac:picMkLst>
            <pc:docMk/>
            <pc:sldMk cId="2461921117" sldId="257"/>
            <ac:picMk id="16" creationId="{ED2E7A68-6D3A-8008-4F67-1FEE6363E54C}"/>
          </ac:picMkLst>
        </pc:picChg>
        <pc:picChg chg="add del mod">
          <ac:chgData name="Karla Kosnarová" userId="2c628162-5b85-4528-8dc6-99cc231551b1" providerId="ADAL" clId="{3A4DCABC-2E0F-4CA9-BA2B-DBF6D41977C8}" dt="2024-09-19T11:21:59.274" v="14" actId="478"/>
          <ac:picMkLst>
            <pc:docMk/>
            <pc:sldMk cId="2461921117" sldId="257"/>
            <ac:picMk id="17" creationId="{6AD0F440-0079-61AE-CB69-B9634A9C3E8E}"/>
          </ac:picMkLst>
        </pc:picChg>
        <pc:picChg chg="add del mod">
          <ac:chgData name="Karla Kosnarová" userId="2c628162-5b85-4528-8dc6-99cc231551b1" providerId="ADAL" clId="{3A4DCABC-2E0F-4CA9-BA2B-DBF6D41977C8}" dt="2024-09-19T11:21:59.274" v="14" actId="478"/>
          <ac:picMkLst>
            <pc:docMk/>
            <pc:sldMk cId="2461921117" sldId="257"/>
            <ac:picMk id="19" creationId="{351A44A4-6D00-E89A-6DE5-DB4CC36258BA}"/>
          </ac:picMkLst>
        </pc:picChg>
        <pc:picChg chg="mod">
          <ac:chgData name="Karla Kosnarová" userId="2c628162-5b85-4528-8dc6-99cc231551b1" providerId="ADAL" clId="{3A4DCABC-2E0F-4CA9-BA2B-DBF6D41977C8}" dt="2024-09-19T11:25:52.242" v="28" actId="1076"/>
          <ac:picMkLst>
            <pc:docMk/>
            <pc:sldMk cId="2461921117" sldId="257"/>
            <ac:picMk id="20" creationId="{6DAED936-555A-5434-0932-CA60847BBBAB}"/>
          </ac:picMkLst>
        </pc:picChg>
        <pc:picChg chg="add del mod">
          <ac:chgData name="Karla Kosnarová" userId="2c628162-5b85-4528-8dc6-99cc231551b1" providerId="ADAL" clId="{3A4DCABC-2E0F-4CA9-BA2B-DBF6D41977C8}" dt="2024-09-19T11:22:09.442" v="16" actId="478"/>
          <ac:picMkLst>
            <pc:docMk/>
            <pc:sldMk cId="2461921117" sldId="257"/>
            <ac:picMk id="22" creationId="{FDD4BC13-4159-0E06-E781-4E011DC38AE1}"/>
          </ac:picMkLst>
        </pc:picChg>
        <pc:picChg chg="del">
          <ac:chgData name="Karla Kosnarová" userId="2c628162-5b85-4528-8dc6-99cc231551b1" providerId="ADAL" clId="{3A4DCABC-2E0F-4CA9-BA2B-DBF6D41977C8}" dt="2024-09-19T11:20:36.710" v="0" actId="478"/>
          <ac:picMkLst>
            <pc:docMk/>
            <pc:sldMk cId="2461921117" sldId="257"/>
            <ac:picMk id="24" creationId="{E9F55400-9DBD-D61E-113F-6BDCE8A01A4A}"/>
          </ac:picMkLst>
        </pc:picChg>
        <pc:picChg chg="add mod modCrop">
          <ac:chgData name="Karla Kosnarová" userId="2c628162-5b85-4528-8dc6-99cc231551b1" providerId="ADAL" clId="{3A4DCABC-2E0F-4CA9-BA2B-DBF6D41977C8}" dt="2024-09-19T12:23:43.701" v="575" actId="1076"/>
          <ac:picMkLst>
            <pc:docMk/>
            <pc:sldMk cId="2461921117" sldId="257"/>
            <ac:picMk id="29" creationId="{4CBA8598-650F-E322-F585-E99AD098507F}"/>
          </ac:picMkLst>
        </pc:picChg>
        <pc:picChg chg="del">
          <ac:chgData name="Karla Kosnarová" userId="2c628162-5b85-4528-8dc6-99cc231551b1" providerId="ADAL" clId="{3A4DCABC-2E0F-4CA9-BA2B-DBF6D41977C8}" dt="2024-09-19T11:21:08.834" v="4" actId="478"/>
          <ac:picMkLst>
            <pc:docMk/>
            <pc:sldMk cId="2461921117" sldId="257"/>
            <ac:picMk id="30" creationId="{60068D57-B336-20C2-1101-C6B293FBE5FE}"/>
          </ac:picMkLst>
        </pc:picChg>
        <pc:picChg chg="del">
          <ac:chgData name="Karla Kosnarová" userId="2c628162-5b85-4528-8dc6-99cc231551b1" providerId="ADAL" clId="{3A4DCABC-2E0F-4CA9-BA2B-DBF6D41977C8}" dt="2024-09-19T11:20:37.427" v="1" actId="478"/>
          <ac:picMkLst>
            <pc:docMk/>
            <pc:sldMk cId="2461921117" sldId="257"/>
            <ac:picMk id="32" creationId="{1C8881AE-74D9-7AC5-1AFE-4D7F3E4FE4D0}"/>
          </ac:picMkLst>
        </pc:picChg>
        <pc:picChg chg="add del mod">
          <ac:chgData name="Karla Kosnarová" userId="2c628162-5b85-4528-8dc6-99cc231551b1" providerId="ADAL" clId="{3A4DCABC-2E0F-4CA9-BA2B-DBF6D41977C8}" dt="2024-09-19T12:08:45.445" v="514" actId="478"/>
          <ac:picMkLst>
            <pc:docMk/>
            <pc:sldMk cId="2461921117" sldId="257"/>
            <ac:picMk id="34" creationId="{04BD1A4E-B3E9-F1A8-B3CF-0B1D5A6D7471}"/>
          </ac:picMkLst>
        </pc:picChg>
        <pc:picChg chg="mod">
          <ac:chgData name="Karla Kosnarová" userId="2c628162-5b85-4528-8dc6-99cc231551b1" providerId="ADAL" clId="{3A4DCABC-2E0F-4CA9-BA2B-DBF6D41977C8}" dt="2024-09-19T12:09:18.119" v="519" actId="1076"/>
          <ac:picMkLst>
            <pc:docMk/>
            <pc:sldMk cId="2461921117" sldId="257"/>
            <ac:picMk id="36" creationId="{00000000-0000-0000-0000-000000000000}"/>
          </ac:picMkLst>
        </pc:picChg>
        <pc:picChg chg="add mod">
          <ac:chgData name="Karla Kosnarová" userId="2c628162-5b85-4528-8dc6-99cc231551b1" providerId="ADAL" clId="{3A4DCABC-2E0F-4CA9-BA2B-DBF6D41977C8}" dt="2024-09-19T12:23:53.521" v="578" actId="1076"/>
          <ac:picMkLst>
            <pc:docMk/>
            <pc:sldMk cId="2461921117" sldId="257"/>
            <ac:picMk id="38" creationId="{0E00AE98-4E73-439F-86E2-F6BA6F1DE405}"/>
          </ac:picMkLst>
        </pc:picChg>
      </pc:sldChg>
    </pc:docChg>
  </pc:docChgLst>
  <pc:docChgLst>
    <pc:chgData name="Karla Kosnarová" userId="2c628162-5b85-4528-8dc6-99cc231551b1" providerId="ADAL" clId="{BF1F9C94-4E63-45B1-AE93-12434818313B}"/>
    <pc:docChg chg="undo custSel modSld">
      <pc:chgData name="Karla Kosnarová" userId="2c628162-5b85-4528-8dc6-99cc231551b1" providerId="ADAL" clId="{BF1F9C94-4E63-45B1-AE93-12434818313B}" dt="2023-07-28T09:34:51.727" v="204" actId="20577"/>
      <pc:docMkLst>
        <pc:docMk/>
      </pc:docMkLst>
      <pc:sldChg chg="addSp delSp modSp mod">
        <pc:chgData name="Karla Kosnarová" userId="2c628162-5b85-4528-8dc6-99cc231551b1" providerId="ADAL" clId="{BF1F9C94-4E63-45B1-AE93-12434818313B}" dt="2023-07-28T09:34:51.727" v="204" actId="20577"/>
        <pc:sldMkLst>
          <pc:docMk/>
          <pc:sldMk cId="2461921117" sldId="257"/>
        </pc:sldMkLst>
        <pc:spChg chg="mod">
          <ac:chgData name="Karla Kosnarová" userId="2c628162-5b85-4528-8dc6-99cc231551b1" providerId="ADAL" clId="{BF1F9C94-4E63-45B1-AE93-12434818313B}" dt="2023-07-27T15:43:49.492" v="9" actId="1076"/>
          <ac:spMkLst>
            <pc:docMk/>
            <pc:sldMk cId="2461921117" sldId="257"/>
            <ac:spMk id="2" creationId="{00000000-0000-0000-0000-000000000000}"/>
          </ac:spMkLst>
        </pc:spChg>
        <pc:spChg chg="mod">
          <ac:chgData name="Karla Kosnarová" userId="2c628162-5b85-4528-8dc6-99cc231551b1" providerId="ADAL" clId="{BF1F9C94-4E63-45B1-AE93-12434818313B}" dt="2023-07-28T09:31:23.077" v="192" actId="20577"/>
          <ac:spMkLst>
            <pc:docMk/>
            <pc:sldMk cId="2461921117" sldId="257"/>
            <ac:spMk id="3" creationId="{00000000-0000-0000-0000-000000000000}"/>
          </ac:spMkLst>
        </pc:spChg>
        <pc:spChg chg="mod">
          <ac:chgData name="Karla Kosnarová" userId="2c628162-5b85-4528-8dc6-99cc231551b1" providerId="ADAL" clId="{BF1F9C94-4E63-45B1-AE93-12434818313B}" dt="2023-07-28T09:34:51.727" v="204" actId="20577"/>
          <ac:spMkLst>
            <pc:docMk/>
            <pc:sldMk cId="2461921117" sldId="257"/>
            <ac:spMk id="11" creationId="{00000000-0000-0000-0000-000000000000}"/>
          </ac:spMkLst>
        </pc:spChg>
        <pc:picChg chg="add mod">
          <ac:chgData name="Karla Kosnarová" userId="2c628162-5b85-4528-8dc6-99cc231551b1" providerId="ADAL" clId="{BF1F9C94-4E63-45B1-AE93-12434818313B}" dt="2023-07-27T15:45:06.082" v="23" actId="1076"/>
          <ac:picMkLst>
            <pc:docMk/>
            <pc:sldMk cId="2461921117" sldId="257"/>
            <ac:picMk id="6" creationId="{BB94C6BE-4037-8925-8D8E-2BDCE9A0E0C1}"/>
          </ac:picMkLst>
        </pc:picChg>
        <pc:picChg chg="del">
          <ac:chgData name="Karla Kosnarová" userId="2c628162-5b85-4528-8dc6-99cc231551b1" providerId="ADAL" clId="{BF1F9C94-4E63-45B1-AE93-12434818313B}" dt="2023-07-27T15:43:52.684" v="11" actId="478"/>
          <ac:picMkLst>
            <pc:docMk/>
            <pc:sldMk cId="2461921117" sldId="257"/>
            <ac:picMk id="13" creationId="{DDCE08CF-ED52-A6F5-7316-E03ADC44A4AA}"/>
          </ac:picMkLst>
        </pc:picChg>
        <pc:picChg chg="add del">
          <ac:chgData name="Karla Kosnarová" userId="2c628162-5b85-4528-8dc6-99cc231551b1" providerId="ADAL" clId="{BF1F9C94-4E63-45B1-AE93-12434818313B}" dt="2023-07-27T15:45:22.608" v="25" actId="478"/>
          <ac:picMkLst>
            <pc:docMk/>
            <pc:sldMk cId="2461921117" sldId="257"/>
            <ac:picMk id="21" creationId="{BB351ABC-A9EC-94E0-9EFB-077244F3C8C9}"/>
          </ac:picMkLst>
        </pc:picChg>
        <pc:picChg chg="add mod modCrop">
          <ac:chgData name="Karla Kosnarová" userId="2c628162-5b85-4528-8dc6-99cc231551b1" providerId="ADAL" clId="{BF1F9C94-4E63-45B1-AE93-12434818313B}" dt="2023-07-27T15:47:25.936" v="38" actId="1076"/>
          <ac:picMkLst>
            <pc:docMk/>
            <pc:sldMk cId="2461921117" sldId="257"/>
            <ac:picMk id="24" creationId="{E9F55400-9DBD-D61E-113F-6BDCE8A01A4A}"/>
          </ac:picMkLst>
        </pc:picChg>
        <pc:picChg chg="del">
          <ac:chgData name="Karla Kosnarová" userId="2c628162-5b85-4528-8dc6-99cc231551b1" providerId="ADAL" clId="{BF1F9C94-4E63-45B1-AE93-12434818313B}" dt="2023-07-27T15:43:51.565" v="10" actId="478"/>
          <ac:picMkLst>
            <pc:docMk/>
            <pc:sldMk cId="2461921117" sldId="257"/>
            <ac:picMk id="29" creationId="{3B751A0B-79B8-573A-D531-D8250434E7F6}"/>
          </ac:picMkLst>
        </pc:picChg>
        <pc:picChg chg="add mod modCrop">
          <ac:chgData name="Karla Kosnarová" userId="2c628162-5b85-4528-8dc6-99cc231551b1" providerId="ADAL" clId="{BF1F9C94-4E63-45B1-AE93-12434818313B}" dt="2023-07-27T15:47:29.732" v="39" actId="1076"/>
          <ac:picMkLst>
            <pc:docMk/>
            <pc:sldMk cId="2461921117" sldId="257"/>
            <ac:picMk id="32" creationId="{1C8881AE-74D9-7AC5-1AFE-4D7F3E4FE4D0}"/>
          </ac:picMkLst>
        </pc:picChg>
      </pc:sldChg>
    </pc:docChg>
  </pc:docChgLst>
  <pc:docChgLst>
    <pc:chgData name="Karla Kosnarová" userId="2c628162-5b85-4528-8dc6-99cc231551b1" providerId="ADAL" clId="{AE60E135-0A06-4B0E-87EA-ABC0E12D4DF2}"/>
    <pc:docChg chg="undo custSel modSld">
      <pc:chgData name="Karla Kosnarová" userId="2c628162-5b85-4528-8dc6-99cc231551b1" providerId="ADAL" clId="{AE60E135-0A06-4B0E-87EA-ABC0E12D4DF2}" dt="2022-08-26T12:39:21.325" v="242" actId="1076"/>
      <pc:docMkLst>
        <pc:docMk/>
      </pc:docMkLst>
      <pc:sldChg chg="addSp delSp modSp mod">
        <pc:chgData name="Karla Kosnarová" userId="2c628162-5b85-4528-8dc6-99cc231551b1" providerId="ADAL" clId="{AE60E135-0A06-4B0E-87EA-ABC0E12D4DF2}" dt="2022-08-26T12:39:21.325" v="242" actId="1076"/>
        <pc:sldMkLst>
          <pc:docMk/>
          <pc:sldMk cId="2461921117" sldId="257"/>
        </pc:sldMkLst>
        <pc:spChg chg="mod">
          <ac:chgData name="Karla Kosnarová" userId="2c628162-5b85-4528-8dc6-99cc231551b1" providerId="ADAL" clId="{AE60E135-0A06-4B0E-87EA-ABC0E12D4DF2}" dt="2022-08-26T12:30:40.504" v="20" actId="20577"/>
          <ac:spMkLst>
            <pc:docMk/>
            <pc:sldMk cId="2461921117" sldId="257"/>
            <ac:spMk id="2" creationId="{00000000-0000-0000-0000-000000000000}"/>
          </ac:spMkLst>
        </pc:spChg>
        <pc:spChg chg="mod">
          <ac:chgData name="Karla Kosnarová" userId="2c628162-5b85-4528-8dc6-99cc231551b1" providerId="ADAL" clId="{AE60E135-0A06-4B0E-87EA-ABC0E12D4DF2}" dt="2022-08-26T12:38:04.312" v="240" actId="14100"/>
          <ac:spMkLst>
            <pc:docMk/>
            <pc:sldMk cId="2461921117" sldId="257"/>
            <ac:spMk id="3" creationId="{00000000-0000-0000-0000-000000000000}"/>
          </ac:spMkLst>
        </pc:spChg>
        <pc:spChg chg="mod">
          <ac:chgData name="Karla Kosnarová" userId="2c628162-5b85-4528-8dc6-99cc231551b1" providerId="ADAL" clId="{AE60E135-0A06-4B0E-87EA-ABC0E12D4DF2}" dt="2022-08-26T12:37:09.002" v="192" actId="255"/>
          <ac:spMkLst>
            <pc:docMk/>
            <pc:sldMk cId="2461921117" sldId="257"/>
            <ac:spMk id="11" creationId="{00000000-0000-0000-0000-000000000000}"/>
          </ac:spMkLst>
        </pc:spChg>
        <pc:spChg chg="mod">
          <ac:chgData name="Karla Kosnarová" userId="2c628162-5b85-4528-8dc6-99cc231551b1" providerId="ADAL" clId="{AE60E135-0A06-4B0E-87EA-ABC0E12D4DF2}" dt="2022-08-26T12:39:21.325" v="242" actId="1076"/>
          <ac:spMkLst>
            <pc:docMk/>
            <pc:sldMk cId="2461921117" sldId="257"/>
            <ac:spMk id="17" creationId="{816946D9-A6B1-4E61-4B36-C5DAD8A1BE02}"/>
          </ac:spMkLst>
        </pc:spChg>
        <pc:spChg chg="mod">
          <ac:chgData name="Karla Kosnarová" userId="2c628162-5b85-4528-8dc6-99cc231551b1" providerId="ADAL" clId="{AE60E135-0A06-4B0E-87EA-ABC0E12D4DF2}" dt="2022-08-26T12:39:15.777" v="241" actId="1076"/>
          <ac:spMkLst>
            <pc:docMk/>
            <pc:sldMk cId="2461921117" sldId="257"/>
            <ac:spMk id="25" creationId="{00000000-0000-0000-0000-000000000000}"/>
          </ac:spMkLst>
        </pc:spChg>
        <pc:spChg chg="mod">
          <ac:chgData name="Karla Kosnarová" userId="2c628162-5b85-4528-8dc6-99cc231551b1" providerId="ADAL" clId="{AE60E135-0A06-4B0E-87EA-ABC0E12D4DF2}" dt="2022-08-26T12:35:46.417" v="157" actId="20577"/>
          <ac:spMkLst>
            <pc:docMk/>
            <pc:sldMk cId="2461921117" sldId="257"/>
            <ac:spMk id="58" creationId="{00000000-0000-0000-0000-000000000000}"/>
          </ac:spMkLst>
        </pc:spChg>
        <pc:grpChg chg="add mod">
          <ac:chgData name="Karla Kosnarová" userId="2c628162-5b85-4528-8dc6-99cc231551b1" providerId="ADAL" clId="{AE60E135-0A06-4B0E-87EA-ABC0E12D4DF2}" dt="2022-08-26T12:34:06.764" v="101" actId="1076"/>
          <ac:grpSpMkLst>
            <pc:docMk/>
            <pc:sldMk cId="2461921117" sldId="257"/>
            <ac:grpSpMk id="9" creationId="{1A08ACF0-B47C-4B5C-525D-FBA5517F876E}"/>
          </ac:grpSpMkLst>
        </pc:grpChg>
        <pc:picChg chg="del">
          <ac:chgData name="Karla Kosnarová" userId="2c628162-5b85-4528-8dc6-99cc231551b1" providerId="ADAL" clId="{AE60E135-0A06-4B0E-87EA-ABC0E12D4DF2}" dt="2022-08-26T12:29:54.757" v="5" actId="478"/>
          <ac:picMkLst>
            <pc:docMk/>
            <pc:sldMk cId="2461921117" sldId="257"/>
            <ac:picMk id="4" creationId="{A29E5144-B4D0-5D82-7F98-AC59899AC0D8}"/>
          </ac:picMkLst>
        </pc:picChg>
        <pc:picChg chg="add mod">
          <ac:chgData name="Karla Kosnarová" userId="2c628162-5b85-4528-8dc6-99cc231551b1" providerId="ADAL" clId="{AE60E135-0A06-4B0E-87EA-ABC0E12D4DF2}" dt="2022-08-26T12:29:51.940" v="4" actId="1076"/>
          <ac:picMkLst>
            <pc:docMk/>
            <pc:sldMk cId="2461921117" sldId="257"/>
            <ac:picMk id="7" creationId="{69909C6B-D9F7-492C-99FC-BCEB9F9161B7}"/>
          </ac:picMkLst>
        </pc:picChg>
        <pc:picChg chg="del">
          <ac:chgData name="Karla Kosnarová" userId="2c628162-5b85-4528-8dc6-99cc231551b1" providerId="ADAL" clId="{AE60E135-0A06-4B0E-87EA-ABC0E12D4DF2}" dt="2022-08-26T12:35:51.375" v="158" actId="478"/>
          <ac:picMkLst>
            <pc:docMk/>
            <pc:sldMk cId="2461921117" sldId="257"/>
            <ac:picMk id="13" creationId="{27DD3C15-FF2E-3EC0-EAB2-0A7AEDF5B2E6}"/>
          </ac:picMkLst>
        </pc:picChg>
        <pc:picChg chg="mod">
          <ac:chgData name="Karla Kosnarová" userId="2c628162-5b85-4528-8dc6-99cc231551b1" providerId="ADAL" clId="{AE60E135-0A06-4B0E-87EA-ABC0E12D4DF2}" dt="2022-08-26T12:29:58.573" v="6"/>
          <ac:picMkLst>
            <pc:docMk/>
            <pc:sldMk cId="2461921117" sldId="257"/>
            <ac:picMk id="21" creationId="{61AC6A8E-48D4-2010-84B8-6BDCFF989566}"/>
          </ac:picMkLst>
        </pc:picChg>
        <pc:picChg chg="mod">
          <ac:chgData name="Karla Kosnarová" userId="2c628162-5b85-4528-8dc6-99cc231551b1" providerId="ADAL" clId="{AE60E135-0A06-4B0E-87EA-ABC0E12D4DF2}" dt="2022-08-26T12:29:58.573" v="6"/>
          <ac:picMkLst>
            <pc:docMk/>
            <pc:sldMk cId="2461921117" sldId="257"/>
            <ac:picMk id="22" creationId="{31D59E1E-0417-A782-F27E-C7246B605EF8}"/>
          </ac:picMkLst>
        </pc:picChg>
        <pc:picChg chg="del">
          <ac:chgData name="Karla Kosnarová" userId="2c628162-5b85-4528-8dc6-99cc231551b1" providerId="ADAL" clId="{AE60E135-0A06-4B0E-87EA-ABC0E12D4DF2}" dt="2022-08-26T12:30:30.990" v="11" actId="478"/>
          <ac:picMkLst>
            <pc:docMk/>
            <pc:sldMk cId="2461921117" sldId="257"/>
            <ac:picMk id="26" creationId="{724C215E-85D8-B47C-73CA-B82B58182745}"/>
          </ac:picMkLst>
        </pc:picChg>
        <pc:picChg chg="add mod modCrop">
          <ac:chgData name="Karla Kosnarová" userId="2c628162-5b85-4528-8dc6-99cc231551b1" providerId="ADAL" clId="{AE60E135-0A06-4B0E-87EA-ABC0E12D4DF2}" dt="2022-08-26T12:31:58.475" v="29" actId="1076"/>
          <ac:picMkLst>
            <pc:docMk/>
            <pc:sldMk cId="2461921117" sldId="257"/>
            <ac:picMk id="29" creationId="{3B751A0B-79B8-573A-D531-D8250434E7F6}"/>
          </ac:picMkLst>
        </pc:picChg>
        <pc:picChg chg="add mod">
          <ac:chgData name="Karla Kosnarová" userId="2c628162-5b85-4528-8dc6-99cc231551b1" providerId="ADAL" clId="{AE60E135-0A06-4B0E-87EA-ABC0E12D4DF2}" dt="2022-08-26T12:36:33.134" v="170" actId="1076"/>
          <ac:picMkLst>
            <pc:docMk/>
            <pc:sldMk cId="2461921117" sldId="257"/>
            <ac:picMk id="30" creationId="{60068D57-B336-20C2-1101-C6B293FBE5FE}"/>
          </ac:picMkLst>
        </pc:picChg>
        <pc:picChg chg="mod">
          <ac:chgData name="Karla Kosnarová" userId="2c628162-5b85-4528-8dc6-99cc231551b1" providerId="ADAL" clId="{AE60E135-0A06-4B0E-87EA-ABC0E12D4DF2}" dt="2022-08-26T12:30:48.382" v="21" actId="1076"/>
          <ac:picMkLst>
            <pc:docMk/>
            <pc:sldMk cId="2461921117" sldId="257"/>
            <ac:picMk id="41" creationId="{00000000-0000-0000-0000-000000000000}"/>
          </ac:picMkLst>
        </pc:picChg>
      </pc:sldChg>
    </pc:docChg>
  </pc:docChgLst>
  <pc:docChgLst>
    <pc:chgData name="Karla Kosnarová" userId="2c628162-5b85-4528-8dc6-99cc231551b1" providerId="ADAL" clId="{DB9AF3B4-6ADC-44E6-8FCF-8CD369859BDF}"/>
    <pc:docChg chg="undo custSel modSld">
      <pc:chgData name="Karla Kosnarová" userId="2c628162-5b85-4528-8dc6-99cc231551b1" providerId="ADAL" clId="{DB9AF3B4-6ADC-44E6-8FCF-8CD369859BDF}" dt="2022-08-26T09:36:59.920" v="982" actId="113"/>
      <pc:docMkLst>
        <pc:docMk/>
      </pc:docMkLst>
      <pc:sldChg chg="addSp delSp modSp mod">
        <pc:chgData name="Karla Kosnarová" userId="2c628162-5b85-4528-8dc6-99cc231551b1" providerId="ADAL" clId="{DB9AF3B4-6ADC-44E6-8FCF-8CD369859BDF}" dt="2022-08-26T09:36:59.920" v="982" actId="113"/>
        <pc:sldMkLst>
          <pc:docMk/>
          <pc:sldMk cId="2461921117" sldId="257"/>
        </pc:sldMkLst>
        <pc:spChg chg="mod">
          <ac:chgData name="Karla Kosnarová" userId="2c628162-5b85-4528-8dc6-99cc231551b1" providerId="ADAL" clId="{DB9AF3B4-6ADC-44E6-8FCF-8CD369859BDF}" dt="2022-08-26T09:09:19.261" v="92" actId="20577"/>
          <ac:spMkLst>
            <pc:docMk/>
            <pc:sldMk cId="2461921117" sldId="257"/>
            <ac:spMk id="2" creationId="{00000000-0000-0000-0000-000000000000}"/>
          </ac:spMkLst>
        </pc:spChg>
        <pc:spChg chg="mod">
          <ac:chgData name="Karla Kosnarová" userId="2c628162-5b85-4528-8dc6-99cc231551b1" providerId="ADAL" clId="{DB9AF3B4-6ADC-44E6-8FCF-8CD369859BDF}" dt="2022-08-26T09:34:11.156" v="961" actId="20577"/>
          <ac:spMkLst>
            <pc:docMk/>
            <pc:sldMk cId="2461921117" sldId="257"/>
            <ac:spMk id="3" creationId="{00000000-0000-0000-0000-000000000000}"/>
          </ac:spMkLst>
        </pc:spChg>
        <pc:spChg chg="del">
          <ac:chgData name="Karla Kosnarová" userId="2c628162-5b85-4528-8dc6-99cc231551b1" providerId="ADAL" clId="{DB9AF3B4-6ADC-44E6-8FCF-8CD369859BDF}" dt="2022-08-26T09:10:22.916" v="99" actId="478"/>
          <ac:spMkLst>
            <pc:docMk/>
            <pc:sldMk cId="2461921117" sldId="257"/>
            <ac:spMk id="7" creationId="{00000000-0000-0000-0000-000000000000}"/>
          </ac:spMkLst>
        </pc:spChg>
        <pc:spChg chg="mod">
          <ac:chgData name="Karla Kosnarová" userId="2c628162-5b85-4528-8dc6-99cc231551b1" providerId="ADAL" clId="{DB9AF3B4-6ADC-44E6-8FCF-8CD369859BDF}" dt="2022-08-26T09:36:59.920" v="982" actId="113"/>
          <ac:spMkLst>
            <pc:docMk/>
            <pc:sldMk cId="2461921117" sldId="257"/>
            <ac:spMk id="11" creationId="{00000000-0000-0000-0000-000000000000}"/>
          </ac:spMkLst>
        </pc:spChg>
        <pc:spChg chg="add mod">
          <ac:chgData name="Karla Kosnarová" userId="2c628162-5b85-4528-8dc6-99cc231551b1" providerId="ADAL" clId="{DB9AF3B4-6ADC-44E6-8FCF-8CD369859BDF}" dt="2022-08-26T09:31:58.004" v="876" actId="255"/>
          <ac:spMkLst>
            <pc:docMk/>
            <pc:sldMk cId="2461921117" sldId="257"/>
            <ac:spMk id="17" creationId="{816946D9-A6B1-4E61-4B36-C5DAD8A1BE02}"/>
          </ac:spMkLst>
        </pc:spChg>
        <pc:spChg chg="add mod">
          <ac:chgData name="Karla Kosnarová" userId="2c628162-5b85-4528-8dc6-99cc231551b1" providerId="ADAL" clId="{DB9AF3B4-6ADC-44E6-8FCF-8CD369859BDF}" dt="2022-08-26T09:33:02.822" v="918" actId="1076"/>
          <ac:spMkLst>
            <pc:docMk/>
            <pc:sldMk cId="2461921117" sldId="257"/>
            <ac:spMk id="18" creationId="{164D6761-E28A-F0FB-C128-4C57C2D7F94A}"/>
          </ac:spMkLst>
        </pc:spChg>
        <pc:spChg chg="mod">
          <ac:chgData name="Karla Kosnarová" userId="2c628162-5b85-4528-8dc6-99cc231551b1" providerId="ADAL" clId="{DB9AF3B4-6ADC-44E6-8FCF-8CD369859BDF}" dt="2022-08-26T09:25:57.097" v="563" actId="1076"/>
          <ac:spMkLst>
            <pc:docMk/>
            <pc:sldMk cId="2461921117" sldId="257"/>
            <ac:spMk id="25" creationId="{00000000-0000-0000-0000-000000000000}"/>
          </ac:spMkLst>
        </pc:spChg>
        <pc:spChg chg="mod">
          <ac:chgData name="Karla Kosnarová" userId="2c628162-5b85-4528-8dc6-99cc231551b1" providerId="ADAL" clId="{DB9AF3B4-6ADC-44E6-8FCF-8CD369859BDF}" dt="2022-08-26T09:25:03.932" v="477" actId="20577"/>
          <ac:spMkLst>
            <pc:docMk/>
            <pc:sldMk cId="2461921117" sldId="257"/>
            <ac:spMk id="28" creationId="{00000000-0000-0000-0000-000000000000}"/>
          </ac:spMkLst>
        </pc:spChg>
        <pc:spChg chg="del mod">
          <ac:chgData name="Karla Kosnarová" userId="2c628162-5b85-4528-8dc6-99cc231551b1" providerId="ADAL" clId="{DB9AF3B4-6ADC-44E6-8FCF-8CD369859BDF}" dt="2022-08-26T09:08:33.526" v="63" actId="478"/>
          <ac:spMkLst>
            <pc:docMk/>
            <pc:sldMk cId="2461921117" sldId="257"/>
            <ac:spMk id="29" creationId="{00000000-0000-0000-0000-000000000000}"/>
          </ac:spMkLst>
        </pc:spChg>
        <pc:spChg chg="mod">
          <ac:chgData name="Karla Kosnarová" userId="2c628162-5b85-4528-8dc6-99cc231551b1" providerId="ADAL" clId="{DB9AF3B4-6ADC-44E6-8FCF-8CD369859BDF}" dt="2022-08-26T09:29:31.990" v="764" actId="1076"/>
          <ac:spMkLst>
            <pc:docMk/>
            <pc:sldMk cId="2461921117" sldId="257"/>
            <ac:spMk id="35" creationId="{00000000-0000-0000-0000-000000000000}"/>
          </ac:spMkLst>
        </pc:spChg>
        <pc:spChg chg="mod">
          <ac:chgData name="Karla Kosnarová" userId="2c628162-5b85-4528-8dc6-99cc231551b1" providerId="ADAL" clId="{DB9AF3B4-6ADC-44E6-8FCF-8CD369859BDF}" dt="2022-08-26T09:27:40.493" v="663" actId="1076"/>
          <ac:spMkLst>
            <pc:docMk/>
            <pc:sldMk cId="2461921117" sldId="257"/>
            <ac:spMk id="37" creationId="{00000000-0000-0000-0000-000000000000}"/>
          </ac:spMkLst>
        </pc:spChg>
        <pc:spChg chg="mod">
          <ac:chgData name="Karla Kosnarová" userId="2c628162-5b85-4528-8dc6-99cc231551b1" providerId="ADAL" clId="{DB9AF3B4-6ADC-44E6-8FCF-8CD369859BDF}" dt="2022-08-26T09:29:40.708" v="788" actId="20577"/>
          <ac:spMkLst>
            <pc:docMk/>
            <pc:sldMk cId="2461921117" sldId="257"/>
            <ac:spMk id="58" creationId="{00000000-0000-0000-0000-000000000000}"/>
          </ac:spMkLst>
        </pc:spChg>
        <pc:picChg chg="add mod">
          <ac:chgData name="Karla Kosnarová" userId="2c628162-5b85-4528-8dc6-99cc231551b1" providerId="ADAL" clId="{DB9AF3B4-6ADC-44E6-8FCF-8CD369859BDF}" dt="2022-08-26T09:36:44.532" v="981" actId="1076"/>
          <ac:picMkLst>
            <pc:docMk/>
            <pc:sldMk cId="2461921117" sldId="257"/>
            <ac:picMk id="4" creationId="{A29E5144-B4D0-5D82-7F98-AC59899AC0D8}"/>
          </ac:picMkLst>
        </pc:picChg>
        <pc:picChg chg="add mod">
          <ac:chgData name="Karla Kosnarová" userId="2c628162-5b85-4528-8dc6-99cc231551b1" providerId="ADAL" clId="{DB9AF3B4-6ADC-44E6-8FCF-8CD369859BDF}" dt="2022-08-26T09:34:18.359" v="962" actId="1076"/>
          <ac:picMkLst>
            <pc:docMk/>
            <pc:sldMk cId="2461921117" sldId="257"/>
            <ac:picMk id="6" creationId="{5EAAA29A-2290-4748-8214-8D25306B8A94}"/>
          </ac:picMkLst>
        </pc:picChg>
        <pc:picChg chg="add mod">
          <ac:chgData name="Karla Kosnarová" userId="2c628162-5b85-4528-8dc6-99cc231551b1" providerId="ADAL" clId="{DB9AF3B4-6ADC-44E6-8FCF-8CD369859BDF}" dt="2022-08-26T09:23:34.721" v="412" actId="1076"/>
          <ac:picMkLst>
            <pc:docMk/>
            <pc:sldMk cId="2461921117" sldId="257"/>
            <ac:picMk id="8" creationId="{B5E812A6-D52F-E8AB-2E14-02891189462C}"/>
          </ac:picMkLst>
        </pc:picChg>
        <pc:picChg chg="del">
          <ac:chgData name="Karla Kosnarová" userId="2c628162-5b85-4528-8dc6-99cc231551b1" providerId="ADAL" clId="{DB9AF3B4-6ADC-44E6-8FCF-8CD369859BDF}" dt="2022-08-26T09:08:40.629" v="66" actId="478"/>
          <ac:picMkLst>
            <pc:docMk/>
            <pc:sldMk cId="2461921117" sldId="257"/>
            <ac:picMk id="9" creationId="{00000000-0000-0000-0000-000000000000}"/>
          </ac:picMkLst>
        </pc:picChg>
        <pc:picChg chg="add mod">
          <ac:chgData name="Karla Kosnarová" userId="2c628162-5b85-4528-8dc6-99cc231551b1" providerId="ADAL" clId="{DB9AF3B4-6ADC-44E6-8FCF-8CD369859BDF}" dt="2022-08-26T09:27:45.250" v="664" actId="1076"/>
          <ac:picMkLst>
            <pc:docMk/>
            <pc:sldMk cId="2461921117" sldId="257"/>
            <ac:picMk id="10" creationId="{9E9B9FC1-B95D-E7A7-0D0B-0A920BD22736}"/>
          </ac:picMkLst>
        </pc:picChg>
        <pc:picChg chg="add mod">
          <ac:chgData name="Karla Kosnarová" userId="2c628162-5b85-4528-8dc6-99cc231551b1" providerId="ADAL" clId="{DB9AF3B4-6ADC-44E6-8FCF-8CD369859BDF}" dt="2022-08-26T09:28:27.796" v="674" actId="14100"/>
          <ac:picMkLst>
            <pc:docMk/>
            <pc:sldMk cId="2461921117" sldId="257"/>
            <ac:picMk id="12" creationId="{0B12A471-25D2-9076-6ABB-07D43060145D}"/>
          </ac:picMkLst>
        </pc:picChg>
        <pc:picChg chg="add mod">
          <ac:chgData name="Karla Kosnarová" userId="2c628162-5b85-4528-8dc6-99cc231551b1" providerId="ADAL" clId="{DB9AF3B4-6ADC-44E6-8FCF-8CD369859BDF}" dt="2022-08-26T09:29:18.499" v="738" actId="1076"/>
          <ac:picMkLst>
            <pc:docMk/>
            <pc:sldMk cId="2461921117" sldId="257"/>
            <ac:picMk id="13" creationId="{27DD3C15-FF2E-3EC0-EAB2-0A7AEDF5B2E6}"/>
          </ac:picMkLst>
        </pc:picChg>
        <pc:picChg chg="add mod">
          <ac:chgData name="Karla Kosnarová" userId="2c628162-5b85-4528-8dc6-99cc231551b1" providerId="ADAL" clId="{DB9AF3B4-6ADC-44E6-8FCF-8CD369859BDF}" dt="2022-08-26T09:29:53.368" v="790" actId="1076"/>
          <ac:picMkLst>
            <pc:docMk/>
            <pc:sldMk cId="2461921117" sldId="257"/>
            <ac:picMk id="14" creationId="{31A5D123-CC30-AFE0-1881-1A5515EF156F}"/>
          </ac:picMkLst>
        </pc:picChg>
        <pc:picChg chg="add mod">
          <ac:chgData name="Karla Kosnarová" userId="2c628162-5b85-4528-8dc6-99cc231551b1" providerId="ADAL" clId="{DB9AF3B4-6ADC-44E6-8FCF-8CD369859BDF}" dt="2022-08-26T09:29:58.938" v="792" actId="1076"/>
          <ac:picMkLst>
            <pc:docMk/>
            <pc:sldMk cId="2461921117" sldId="257"/>
            <ac:picMk id="16" creationId="{ED2E7A68-6D3A-8008-4F67-1FEE6363E54C}"/>
          </ac:picMkLst>
        </pc:picChg>
        <pc:picChg chg="add mod">
          <ac:chgData name="Karla Kosnarová" userId="2c628162-5b85-4528-8dc6-99cc231551b1" providerId="ADAL" clId="{DB9AF3B4-6ADC-44E6-8FCF-8CD369859BDF}" dt="2022-08-26T09:32:29.009" v="885" actId="1076"/>
          <ac:picMkLst>
            <pc:docMk/>
            <pc:sldMk cId="2461921117" sldId="257"/>
            <ac:picMk id="19" creationId="{D5A91205-2443-B180-2205-CB5373D2AB8B}"/>
          </ac:picMkLst>
        </pc:picChg>
        <pc:picChg chg="add mod">
          <ac:chgData name="Karla Kosnarová" userId="2c628162-5b85-4528-8dc6-99cc231551b1" providerId="ADAL" clId="{DB9AF3B4-6ADC-44E6-8FCF-8CD369859BDF}" dt="2022-08-26T09:33:18.892" v="923" actId="1076"/>
          <ac:picMkLst>
            <pc:docMk/>
            <pc:sldMk cId="2461921117" sldId="257"/>
            <ac:picMk id="20" creationId="{6DAED936-555A-5434-0932-CA60847BBBAB}"/>
          </ac:picMkLst>
        </pc:picChg>
        <pc:picChg chg="add del mod">
          <ac:chgData name="Karla Kosnarová" userId="2c628162-5b85-4528-8dc6-99cc231551b1" providerId="ADAL" clId="{DB9AF3B4-6ADC-44E6-8FCF-8CD369859BDF}" dt="2022-08-26T09:35:52.397" v="966" actId="478"/>
          <ac:picMkLst>
            <pc:docMk/>
            <pc:sldMk cId="2461921117" sldId="257"/>
            <ac:picMk id="22" creationId="{B17C28A7-3107-6FF6-975B-7FB731A31511}"/>
          </ac:picMkLst>
        </pc:picChg>
        <pc:picChg chg="add mod modCrop">
          <ac:chgData name="Karla Kosnarová" userId="2c628162-5b85-4528-8dc6-99cc231551b1" providerId="ADAL" clId="{DB9AF3B4-6ADC-44E6-8FCF-8CD369859BDF}" dt="2022-08-26T09:36:38.517" v="978" actId="1076"/>
          <ac:picMkLst>
            <pc:docMk/>
            <pc:sldMk cId="2461921117" sldId="257"/>
            <ac:picMk id="26" creationId="{724C215E-85D8-B47C-73CA-B82B58182745}"/>
          </ac:picMkLst>
        </pc:picChg>
        <pc:picChg chg="mod">
          <ac:chgData name="Karla Kosnarová" userId="2c628162-5b85-4528-8dc6-99cc231551b1" providerId="ADAL" clId="{DB9AF3B4-6ADC-44E6-8FCF-8CD369859BDF}" dt="2022-08-26T09:28:19.117" v="672" actId="1076"/>
          <ac:picMkLst>
            <pc:docMk/>
            <pc:sldMk cId="2461921117" sldId="257"/>
            <ac:picMk id="31" creationId="{00000000-0000-0000-0000-000000000000}"/>
          </ac:picMkLst>
        </pc:picChg>
        <pc:picChg chg="mod">
          <ac:chgData name="Karla Kosnarová" userId="2c628162-5b85-4528-8dc6-99cc231551b1" providerId="ADAL" clId="{DB9AF3B4-6ADC-44E6-8FCF-8CD369859BDF}" dt="2022-08-26T09:10:33.758" v="104" actId="1076"/>
          <ac:picMkLst>
            <pc:docMk/>
            <pc:sldMk cId="2461921117" sldId="257"/>
            <ac:picMk id="41" creationId="{00000000-0000-0000-0000-000000000000}"/>
          </ac:picMkLst>
        </pc:picChg>
        <pc:picChg chg="del mod">
          <ac:chgData name="Karla Kosnarová" userId="2c628162-5b85-4528-8dc6-99cc231551b1" providerId="ADAL" clId="{DB9AF3B4-6ADC-44E6-8FCF-8CD369859BDF}" dt="2022-08-26T09:08:39.763" v="65" actId="478"/>
          <ac:picMkLst>
            <pc:docMk/>
            <pc:sldMk cId="2461921117" sldId="257"/>
            <ac:picMk id="44" creationId="{0D63DD9F-18AB-456F-907F-5F4B30C721B1}"/>
          </ac:picMkLst>
        </pc:picChg>
        <pc:picChg chg="mod">
          <ac:chgData name="Karla Kosnarová" userId="2c628162-5b85-4528-8dc6-99cc231551b1" providerId="ADAL" clId="{DB9AF3B4-6ADC-44E6-8FCF-8CD369859BDF}" dt="2022-08-26T09:30:19.241" v="797" actId="1076"/>
          <ac:picMkLst>
            <pc:docMk/>
            <pc:sldMk cId="2461921117" sldId="257"/>
            <ac:picMk id="49" creationId="{767BD3EC-EFA8-4680-9CCF-A138C7D10D83}"/>
          </ac:picMkLst>
        </pc:picChg>
        <pc:picChg chg="del mod">
          <ac:chgData name="Karla Kosnarová" userId="2c628162-5b85-4528-8dc6-99cc231551b1" providerId="ADAL" clId="{DB9AF3B4-6ADC-44E6-8FCF-8CD369859BDF}" dt="2022-08-26T09:23:18.778" v="407" actId="478"/>
          <ac:picMkLst>
            <pc:docMk/>
            <pc:sldMk cId="2461921117" sldId="257"/>
            <ac:picMk id="50" creationId="{8C650FF2-5FC4-408B-B04E-6E4EA1A3E522}"/>
          </ac:picMkLst>
        </pc:picChg>
        <pc:picChg chg="del">
          <ac:chgData name="Karla Kosnarová" userId="2c628162-5b85-4528-8dc6-99cc231551b1" providerId="ADAL" clId="{DB9AF3B4-6ADC-44E6-8FCF-8CD369859BDF}" dt="2022-08-26T09:26:54.978" v="617" actId="478"/>
          <ac:picMkLst>
            <pc:docMk/>
            <pc:sldMk cId="2461921117" sldId="257"/>
            <ac:picMk id="51" creationId="{1AA5FCA9-51D8-4CAD-BD33-EE4541D404BE}"/>
          </ac:picMkLst>
        </pc:picChg>
        <pc:picChg chg="del">
          <ac:chgData name="Karla Kosnarová" userId="2c628162-5b85-4528-8dc6-99cc231551b1" providerId="ADAL" clId="{DB9AF3B4-6ADC-44E6-8FCF-8CD369859BDF}" dt="2022-08-26T09:27:56.715" v="666" actId="478"/>
          <ac:picMkLst>
            <pc:docMk/>
            <pc:sldMk cId="2461921117" sldId="257"/>
            <ac:picMk id="53" creationId="{E6CC8C09-B3EC-4A7C-8270-7D34ADB99630}"/>
          </ac:picMkLst>
        </pc:picChg>
        <pc:picChg chg="del">
          <ac:chgData name="Karla Kosnarová" userId="2c628162-5b85-4528-8dc6-99cc231551b1" providerId="ADAL" clId="{DB9AF3B4-6ADC-44E6-8FCF-8CD369859BDF}" dt="2022-08-26T09:29:00.514" v="733" actId="478"/>
          <ac:picMkLst>
            <pc:docMk/>
            <pc:sldMk cId="2461921117" sldId="257"/>
            <ac:picMk id="56" creationId="{689F1AD9-0C72-481A-8555-C16F9424220C}"/>
          </ac:picMkLst>
        </pc:picChg>
        <pc:picChg chg="del">
          <ac:chgData name="Karla Kosnarová" userId="2c628162-5b85-4528-8dc6-99cc231551b1" providerId="ADAL" clId="{DB9AF3B4-6ADC-44E6-8FCF-8CD369859BDF}" dt="2022-08-26T09:09:55.508" v="98" actId="478"/>
          <ac:picMkLst>
            <pc:docMk/>
            <pc:sldMk cId="2461921117" sldId="257"/>
            <ac:picMk id="60" creationId="{FC94CCDF-C27D-439F-A125-93CA78C76122}"/>
          </ac:picMkLst>
        </pc:picChg>
        <pc:cxnChg chg="mod">
          <ac:chgData name="Karla Kosnarová" userId="2c628162-5b85-4528-8dc6-99cc231551b1" providerId="ADAL" clId="{DB9AF3B4-6ADC-44E6-8FCF-8CD369859BDF}" dt="2022-08-26T09:21:50.064" v="399" actId="1076"/>
          <ac:cxnSpMkLst>
            <pc:docMk/>
            <pc:sldMk cId="2461921117" sldId="257"/>
            <ac:cxnSpMk id="5" creationId="{00000000-0000-0000-0000-000000000000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397" y="5786228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580" y="95540"/>
            <a:ext cx="7936300" cy="432048"/>
          </a:xfrm>
        </p:spPr>
        <p:txBody>
          <a:bodyPr>
            <a:norm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HP110HM 011 - BEZSÁČKOVÝ vysavač HP1</a:t>
            </a:r>
            <a:endParaRPr lang="it-IT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662389"/>
            <a:ext cx="8945880" cy="274320"/>
          </a:xfrm>
        </p:spPr>
        <p:txBody>
          <a:bodyPr>
            <a:noAutofit/>
          </a:bodyPr>
          <a:lstStyle/>
          <a:p>
            <a:pPr algn="ctr"/>
            <a:r>
              <a:rPr lang="cs-CZ" sz="1300" dirty="0">
                <a:latin typeface="Arial" panose="020B0604020202020204" pitchFamily="34" charset="0"/>
                <a:cs typeface="Arial" panose="020B0604020202020204" pitchFamily="34" charset="0"/>
              </a:rPr>
              <a:t>Samostatný cyklón, 700 W, jednoduché vyprázdnění nádoby na prach (2 l),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EPA 12, hubice 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cs-CZ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Floors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 Pro</a:t>
            </a:r>
            <a:r>
              <a:rPr lang="cs-CZ" sz="1300" dirty="0">
                <a:latin typeface="Arial" panose="020B0604020202020204" pitchFamily="34" charset="0"/>
                <a:cs typeface="Arial" panose="020B0604020202020204" pitchFamily="34" charset="0"/>
              </a:rPr>
              <a:t>, parketová hubice, držadlo na přenášení, lehký a kompaktní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129396" y="758360"/>
            <a:ext cx="4137804" cy="6239958"/>
          </a:xfrm>
        </p:spPr>
        <p:txBody>
          <a:bodyPr anchor="t">
            <a:noAutofit/>
          </a:bodyPr>
          <a:lstStyle/>
          <a:p>
            <a:pPr>
              <a:spcBef>
                <a:spcPct val="0"/>
              </a:spcBef>
            </a:pPr>
            <a:endParaRPr lang="cs-CZ" altLang="cs-CZ" sz="9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Výkon a vlastnosti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Použití		Koberce a tvrdé podlahy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Hladina hluku (</a:t>
            </a:r>
            <a:r>
              <a:rPr lang="cs-CZ" altLang="cs-CZ" sz="900" dirty="0" err="1">
                <a:solidFill>
                  <a:schemeClr val="tx1"/>
                </a:solidFill>
                <a:latin typeface="Arial" panose="020B0604020202020204" pitchFamily="34" charset="0"/>
              </a:rPr>
              <a:t>dBA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)	78</a:t>
            </a:r>
          </a:p>
          <a:p>
            <a:pPr>
              <a:spcBef>
                <a:spcPct val="0"/>
              </a:spcBef>
            </a:pPr>
            <a:endParaRPr lang="cs-CZ" altLang="cs-CZ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Funkce a výbava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Systém separace prachu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Samostatný cyklón 	</a:t>
            </a:r>
            <a:r>
              <a:rPr lang="cs-CZ" altLang="cs-CZ" sz="500" b="1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Maximální příkon (W)	700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Nastavení výkonu		Fixní 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Filtrace		EPA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Předmotorový filtr		Pěnový mikrofiltr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Filtr na výstupu		Omyvatelný EPA 12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rukojeti		Standardní s regulátorem sání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Prodloužení trubice	Teleskopické (jedním směrem)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hadice		Standardní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Jednoduché vyprázdnění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nádoby na prach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Spodní kolečka otočná o 360°	1 - přední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Pracovní radius (m)	8,2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kabelu (m)		5,5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Navíjení kabelu		Mechanické (pedálem)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hadice (m)		1,7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Objem nádoby na prach (l) 	2 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Parkovací pozice pro trubici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Držadlo pro přenášení	Ano </a:t>
            </a: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Příslušenství	</a:t>
            </a:r>
          </a:p>
          <a:p>
            <a:pPr>
              <a:spcBef>
                <a:spcPct val="0"/>
              </a:spcBef>
            </a:pPr>
            <a:endParaRPr lang="cs-CZ" altLang="cs-CZ" sz="4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Hubice na všechny povrchy	All </a:t>
            </a:r>
            <a:r>
              <a:rPr lang="cs-CZ" altLang="cs-CZ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Floors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 volbou povrchu: koberce / tvrdé podlahy)</a:t>
            </a:r>
          </a:p>
          <a:p>
            <a:pPr>
              <a:spcBef>
                <a:spcPct val="0"/>
              </a:spcBef>
            </a:pPr>
            <a:endParaRPr lang="cs-CZ" altLang="cs-CZ" sz="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Další hubice:	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Parketová hubice		na delikátní povrchy a parkety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Integrované příslušenství	2v1 Štěrbinová hubice a prachový kartáč</a:t>
            </a:r>
          </a:p>
          <a:p>
            <a:pPr>
              <a:spcBef>
                <a:spcPct val="0"/>
              </a:spcBef>
            </a:pPr>
            <a:endParaRPr lang="cs-CZ" altLang="cs-CZ" sz="9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Logistická data</a:t>
            </a:r>
          </a:p>
          <a:p>
            <a:pPr>
              <a:spcBef>
                <a:spcPct val="0"/>
              </a:spcBef>
            </a:pPr>
            <a:endParaRPr lang="cs-CZ" altLang="cs-CZ" sz="3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Kód		39002324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EAN kód		</a:t>
            </a:r>
            <a:r>
              <a:rPr lang="en-US" sz="1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8059019095806 </a:t>
            </a:r>
            <a:endParaRPr lang="cs-CZ" sz="1000" b="0" i="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Barva		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Galaktická modrá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výrobku v x š x h (cm)	27 x 41,2 x 28,7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Čistá váha výrobku (kg)	4,1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balení v x š x h (cm)	29 x 48,5 x 33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Hrubá váha s obalem (kg)	7</a:t>
            </a: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39932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2716336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21064" y="2808878"/>
            <a:ext cx="745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VELKÁ KAPACITA NÁDOBY NA PRACH 2 L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94233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827134" y="1177634"/>
            <a:ext cx="8971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SEPARACE PRACHU POMOCÍ VÝKONNÉHO SAMOSTATNÉHO CYKLÓNU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3540978"/>
            <a:ext cx="720000" cy="720000"/>
          </a:xfrm>
          <a:prstGeom prst="rect">
            <a:avLst/>
          </a:prstGeom>
        </p:spPr>
      </p:pic>
      <p:sp>
        <p:nvSpPr>
          <p:cNvPr id="35" name="TextBox 22"/>
          <p:cNvSpPr txBox="1"/>
          <p:nvPr/>
        </p:nvSpPr>
        <p:spPr>
          <a:xfrm>
            <a:off x="4904565" y="3750917"/>
            <a:ext cx="742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KOMPAKTNÍ ROZMĚRY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Immagine 39">
            <a:extLst>
              <a:ext uri="{FF2B5EF4-FFF2-40B4-BE49-F238E27FC236}">
                <a16:creationId xmlns:a16="http://schemas.microsoft.com/office/drawing/2014/main" id="{767BD3EC-EFA8-4680-9CCF-A138C7D10D8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" t="3121" r="2992" b="3517"/>
          <a:stretch/>
        </p:blipFill>
        <p:spPr>
          <a:xfrm>
            <a:off x="4168379" y="1093486"/>
            <a:ext cx="720000" cy="715397"/>
          </a:xfrm>
          <a:prstGeom prst="flowChartConnector">
            <a:avLst/>
          </a:prstGeom>
        </p:spPr>
      </p:pic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4365620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897712" y="4562252"/>
            <a:ext cx="800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PRACOVNÍ RADIUS 8,2 M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magine 33">
            <a:extLst>
              <a:ext uri="{FF2B5EF4-FFF2-40B4-BE49-F238E27FC236}">
                <a16:creationId xmlns:a16="http://schemas.microsoft.com/office/drawing/2014/main" id="{9E9B9FC1-B95D-E7A7-0D0B-0A920BD2273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9" t="2210" r="2733" b="3965"/>
          <a:stretch/>
        </p:blipFill>
        <p:spPr>
          <a:xfrm>
            <a:off x="4167509" y="2700596"/>
            <a:ext cx="730293" cy="728404"/>
          </a:xfrm>
          <a:prstGeom prst="ellipse">
            <a:avLst/>
          </a:prstGeom>
        </p:spPr>
      </p:pic>
      <p:pic>
        <p:nvPicPr>
          <p:cNvPr id="12" name="Immagine 8">
            <a:extLst>
              <a:ext uri="{FF2B5EF4-FFF2-40B4-BE49-F238E27FC236}">
                <a16:creationId xmlns:a16="http://schemas.microsoft.com/office/drawing/2014/main" id="{0B12A471-25D2-9076-6ABB-07D4306014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9956" y="3550741"/>
            <a:ext cx="696846" cy="693269"/>
          </a:xfrm>
          <a:prstGeom prst="ellipse">
            <a:avLst/>
          </a:prstGeom>
        </p:spPr>
      </p:pic>
      <p:pic>
        <p:nvPicPr>
          <p:cNvPr id="16" name="Picture 21" descr="Hoover_kolecko-H_red.png">
            <a:extLst>
              <a:ext uri="{FF2B5EF4-FFF2-40B4-BE49-F238E27FC236}">
                <a16:creationId xmlns:a16="http://schemas.microsoft.com/office/drawing/2014/main" id="{ED2E7A68-6D3A-8008-4F67-1FEE6363E5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695" y="1875962"/>
            <a:ext cx="720000" cy="720000"/>
          </a:xfrm>
          <a:prstGeom prst="rect">
            <a:avLst/>
          </a:prstGeom>
        </p:spPr>
      </p:pic>
      <p:sp>
        <p:nvSpPr>
          <p:cNvPr id="18" name="TextBox 22">
            <a:extLst>
              <a:ext uri="{FF2B5EF4-FFF2-40B4-BE49-F238E27FC236}">
                <a16:creationId xmlns:a16="http://schemas.microsoft.com/office/drawing/2014/main" id="{164D6761-E28A-F0FB-C128-4C57C2D7F94A}"/>
              </a:ext>
            </a:extLst>
          </p:cNvPr>
          <p:cNvSpPr txBox="1"/>
          <p:nvPr/>
        </p:nvSpPr>
        <p:spPr>
          <a:xfrm>
            <a:off x="4913276" y="2079400"/>
            <a:ext cx="800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DRŽADLO NA PŘENÁŠENÍ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Immagine 6">
            <a:extLst>
              <a:ext uri="{FF2B5EF4-FFF2-40B4-BE49-F238E27FC236}">
                <a16:creationId xmlns:a16="http://schemas.microsoft.com/office/drawing/2014/main" id="{6DAED936-555A-5434-0932-CA60847BBB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75751" y="1876076"/>
            <a:ext cx="737525" cy="756485"/>
          </a:xfrm>
          <a:prstGeom prst="ellipse">
            <a:avLst/>
          </a:prstGeom>
        </p:spPr>
      </p:pic>
      <p:pic>
        <p:nvPicPr>
          <p:cNvPr id="9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1DF3AF1E-7A09-75DA-B248-E0ED824757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55032" y="4317400"/>
            <a:ext cx="767175" cy="793858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4CBA8598-650F-E322-F585-E99AD098507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" t="2489" r="9553" b="2694"/>
          <a:stretch/>
        </p:blipFill>
        <p:spPr>
          <a:xfrm>
            <a:off x="6016674" y="1706056"/>
            <a:ext cx="2684583" cy="3860695"/>
          </a:xfrm>
          <a:prstGeom prst="rect">
            <a:avLst/>
          </a:prstGeom>
        </p:spPr>
      </p:pic>
      <p:pic>
        <p:nvPicPr>
          <p:cNvPr id="38" name="Immagine 11">
            <a:extLst>
              <a:ext uri="{FF2B5EF4-FFF2-40B4-BE49-F238E27FC236}">
                <a16:creationId xmlns:a16="http://schemas.microsoft.com/office/drawing/2014/main" id="{0E00AE98-4E73-439F-86E2-F6BA6F1DE405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7473924" y="1068232"/>
            <a:ext cx="1353089" cy="34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6375</TotalTime>
  <Words>319</Words>
  <Application>Microsoft Office PowerPoint</Application>
  <PresentationFormat>Předvádění na obrazovce (4:3)</PresentationFormat>
  <Paragraphs>54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Trebuchet MS</vt:lpstr>
      <vt:lpstr>Motiv Office</vt:lpstr>
      <vt:lpstr>HP110HM 011 - BEZSÁČKOVÝ vysavač HP1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Karla Kosnarová</cp:lastModifiedBy>
  <cp:revision>109</cp:revision>
  <cp:lastPrinted>2016-03-31T14:41:45Z</cp:lastPrinted>
  <dcterms:created xsi:type="dcterms:W3CDTF">2016-03-31T13:54:55Z</dcterms:created>
  <dcterms:modified xsi:type="dcterms:W3CDTF">2024-10-01T11:23:39Z</dcterms:modified>
</cp:coreProperties>
</file>