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51520" y="35904"/>
            <a:ext cx="9073008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HDPW5618CNPK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kombinovaná chladnička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2D 60 Series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5 Pro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Total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No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 Air Surround,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kompresor se zárukou 12 let,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Humidity Zone, HCS filtr, LED, displej, My Zone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90465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352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2</a:t>
            </a:r>
            <a:r>
              <a:rPr lang="cs-CZ" altLang="cs-CZ" sz="800" dirty="0" smtClean="0">
                <a:latin typeface="Arial" charset="0"/>
              </a:rPr>
              <a:t>35</a:t>
            </a:r>
            <a:r>
              <a:rPr lang="cs-CZ" altLang="cs-CZ" sz="800" dirty="0" smtClean="0">
                <a:latin typeface="Arial" charset="0"/>
              </a:rPr>
              <a:t>/117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0,468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</a:t>
            </a:r>
            <a:r>
              <a:rPr lang="cs-CZ" altLang="cs-CZ" sz="800" dirty="0">
                <a:latin typeface="Arial" charset="0"/>
              </a:rPr>
              <a:t>spotřeba energie (kWh/rok)		</a:t>
            </a:r>
            <a:r>
              <a:rPr lang="cs-CZ" altLang="cs-CZ" sz="800" dirty="0" smtClean="0">
                <a:latin typeface="Arial" charset="0"/>
              </a:rPr>
              <a:t>171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</a:t>
            </a:r>
            <a:r>
              <a:rPr lang="cs-CZ" altLang="cs-CZ" sz="800" dirty="0" smtClean="0">
                <a:latin typeface="Arial" charset="0"/>
              </a:rPr>
              <a:t>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13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ST </a:t>
            </a:r>
            <a:r>
              <a:rPr lang="cs-CZ" altLang="cs-CZ" sz="800" dirty="0" smtClean="0">
                <a:latin typeface="Arial" charset="0"/>
              </a:rPr>
              <a:t>10°- 43°C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Hvězdičkové </a:t>
            </a:r>
            <a:r>
              <a:rPr lang="cs-CZ" altLang="cs-CZ" sz="800" dirty="0">
                <a:latin typeface="Arial" charset="0"/>
              </a:rPr>
              <a:t>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Wifi konektivita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možnost ovládat chladničku na dálku a využívat doplňkový obsah pomocí aplikace hOn (např. Food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Locator, My Inventory, Advanced Drink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Assistant, atd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.)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– tichý a energeticky úsporný chod </a:t>
            </a:r>
            <a:r>
              <a:rPr lang="cs-CZ" altLang="cs-CZ" sz="800" b="1" dirty="0" smtClean="0">
                <a:latin typeface="Arial" charset="0"/>
              </a:rPr>
              <a:t>                s prodlouženou </a:t>
            </a:r>
            <a:r>
              <a:rPr lang="cs-CZ" altLang="cs-CZ" sz="800" b="1" dirty="0">
                <a:latin typeface="Arial" charset="0"/>
              </a:rPr>
              <a:t>zárukou 12 let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Air Surround Total </a:t>
            </a:r>
            <a:r>
              <a:rPr lang="cs-CZ" altLang="cs-CZ" sz="800" b="1" dirty="0">
                <a:latin typeface="Arial" charset="0"/>
              </a:rPr>
              <a:t>No Frost – beznámrazová technologie </a:t>
            </a:r>
            <a:r>
              <a:rPr lang="cs-CZ" altLang="cs-CZ" sz="800" b="1" dirty="0" smtClean="0">
                <a:latin typeface="Arial" charset="0"/>
              </a:rPr>
              <a:t>mrazení s rovnoměrnou distribucí chladného vzduchu proudící v horizontálních kruzích. Šetrné zachování až 99 % šťavnatosti a konzistence potravin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HCS filtr v zásuvce Humidity Zone pro udržení 90% vlhkosti a zachování čerstvosti potravin až 2x déle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My Zone – zásuvka se samostatnou regulací teploty od 0 do +5 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 Rychlé chlazení, Rychlé mrazení, Dovolená, Eco, Demo režim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+2 až +8 °C chladnička / -16 </a:t>
            </a:r>
            <a:r>
              <a:rPr lang="cs-CZ" altLang="cs-CZ" sz="800" dirty="0">
                <a:latin typeface="Arial" charset="0"/>
              </a:rPr>
              <a:t>až -</a:t>
            </a:r>
            <a:r>
              <a:rPr lang="cs-CZ" altLang="cs-CZ" sz="800" dirty="0" smtClean="0">
                <a:latin typeface="Arial" charset="0"/>
              </a:rPr>
              <a:t>24 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dvířkách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</a:t>
            </a:r>
            <a:r>
              <a:rPr lang="cs-CZ" altLang="cs-CZ" sz="800" dirty="0" smtClean="0">
                <a:latin typeface="Arial" charset="0"/>
              </a:rPr>
              <a:t>+1  skleněné police (z toho jedna v polovině složitelná)/ </a:t>
            </a:r>
            <a:r>
              <a:rPr lang="cs-CZ" altLang="cs-CZ" sz="800" dirty="0" smtClean="0">
                <a:latin typeface="Arial" charset="0"/>
              </a:rPr>
              <a:t>5 </a:t>
            </a:r>
            <a:r>
              <a:rPr lang="cs-CZ" altLang="cs-CZ" sz="800" dirty="0" smtClean="0">
                <a:latin typeface="Arial" charset="0"/>
              </a:rPr>
              <a:t>přihrádek </a:t>
            </a:r>
            <a:r>
              <a:rPr lang="cs-CZ" altLang="cs-CZ" sz="800" dirty="0">
                <a:latin typeface="Arial" charset="0"/>
              </a:rPr>
              <a:t>ve </a:t>
            </a:r>
            <a:r>
              <a:rPr lang="cs-CZ" altLang="cs-CZ" sz="800" dirty="0" smtClean="0">
                <a:latin typeface="Arial" charset="0"/>
              </a:rPr>
              <a:t>dveřích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Zásuvka Humidity Zone, Zásuvka My Zone</a:t>
            </a:r>
            <a:endParaRPr lang="cs-CZ" altLang="cs-CZ" sz="800" dirty="0">
              <a:latin typeface="Arial" charset="0"/>
            </a:endParaRP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Držák na víno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3 transparentní 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Osvětlení </a:t>
            </a: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LED /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Integrované madlo / 2 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nastavitelné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Výměnný závěs dveří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34005467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6901018083990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Stříbrný 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667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8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80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x 664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90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063030" y="1967006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</a:t>
            </a:r>
            <a:endParaRPr lang="cs-CZ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639094" y="2039086"/>
            <a:ext cx="143944" cy="648000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lc="http://schemas.openxmlformats.org/drawingml/2006/lockedCanvas" xmlns:a16="http://schemas.microsoft.com/office/drawing/2014/main" xmlns:xdr="http://schemas.openxmlformats.org/drawingml/2006/spreadsheetDrawing" xmlns="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108" y="1753505"/>
            <a:ext cx="684000" cy="682167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7838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 Air Surround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793061" y="1785010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Zdarma prodloužená záruka 12 let na invertorový kompresor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51500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788024" y="2492896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Humidity Zone s filtrem HCS, který udrží až 90 % vlhkosti v prostoru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778244" y="3379699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Dotykový displej na dvířkách pro ovládání teploty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97479" y="4203869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97479" y="4725144"/>
            <a:ext cx="89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mrazení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089" y="4581208"/>
            <a:ext cx="720000" cy="720000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78" y="4047376"/>
            <a:ext cx="720000" cy="720000"/>
          </a:xfrm>
          <a:prstGeom prst="rect">
            <a:avLst/>
          </a:prstGeom>
        </p:spPr>
      </p:pic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9" t="5251" r="2651" b="9475"/>
          <a:stretch/>
        </p:blipFill>
        <p:spPr>
          <a:xfrm>
            <a:off x="4094190" y="3357073"/>
            <a:ext cx="720000" cy="71999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230" y="2490674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28" y="5363904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757621" y="5085184"/>
            <a:ext cx="893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a doplňkové funkce v aplikaci hOn: Food Locator, My Inventory a Advanced Drink Assistant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314" y="1084912"/>
            <a:ext cx="648000" cy="65232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2" t="5901" r="18612" b="5901"/>
          <a:stretch/>
        </p:blipFill>
        <p:spPr>
          <a:xfrm>
            <a:off x="6776729" y="2707316"/>
            <a:ext cx="1251655" cy="228562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27" t="5900" r="29727" b="4851"/>
          <a:stretch/>
        </p:blipFill>
        <p:spPr>
          <a:xfrm>
            <a:off x="5691475" y="1119063"/>
            <a:ext cx="1046379" cy="317650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23" b="90533"/>
          <a:stretch/>
        </p:blipFill>
        <p:spPr>
          <a:xfrm>
            <a:off x="8408042" y="1022248"/>
            <a:ext cx="695292" cy="64925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386" y="1785010"/>
            <a:ext cx="975610" cy="195121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a09af93a-bc92-4cce-8ba3-c8fdbed82e22"/>
    <ds:schemaRef ds:uri="http://purl.org/dc/elements/1.1/"/>
    <ds:schemaRef ds:uri="http://schemas.microsoft.com/office/2006/metadata/properties"/>
    <ds:schemaRef ds:uri="http://schemas.microsoft.com/office/infopath/2007/PartnerControls"/>
    <ds:schemaRef ds:uri="b4af0723-3826-4aee-ba08-906e8dce304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2055</TotalTime>
  <Words>118</Words>
  <Application>Microsoft Office PowerPoint</Application>
  <PresentationFormat>Předvádění na obrazovce (4:3)</PresentationFormat>
  <Paragraphs>64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271</cp:revision>
  <cp:lastPrinted>2016-05-31T13:00:02Z</cp:lastPrinted>
  <dcterms:created xsi:type="dcterms:W3CDTF">2015-07-16T11:02:07Z</dcterms:created>
  <dcterms:modified xsi:type="dcterms:W3CDTF">2023-06-21T11:53:46Z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