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11.09.2024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89719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cs-CZ" sz="2400" b="1" dirty="0">
                <a:solidFill>
                  <a:srgbClr val="6DC4C3"/>
                </a:solidFill>
                <a:latin typeface="Arial" charset="0"/>
              </a:rPr>
              <a:t>CNCQ4T620CX</a:t>
            </a:r>
            <a:endParaRPr lang="cs-CZ" altLang="cs-CZ" sz="2400" b="1" dirty="0">
              <a:solidFill>
                <a:srgbClr val="6DC4C3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Kombinovaná chladnička Fresco 500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Total No Frost, dotykový displej, rychlé chlazení, LED osvětlení, nulová zóna, zásuvka s 90% vlhkostí, invertorový kompresor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07504" y="908720"/>
            <a:ext cx="3953958" cy="592951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409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289/120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0,487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Roční </a:t>
            </a:r>
            <a:r>
              <a:rPr lang="cs-CZ" altLang="cs-CZ" sz="800" dirty="0">
                <a:latin typeface="Arial" charset="0"/>
              </a:rPr>
              <a:t>spotřeba energie (kWh/rok)		</a:t>
            </a:r>
            <a:r>
              <a:rPr lang="cs-CZ" altLang="cs-CZ" sz="800" dirty="0" smtClean="0">
                <a:latin typeface="Arial" charset="0"/>
              </a:rPr>
              <a:t>178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13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35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N </a:t>
            </a:r>
            <a:r>
              <a:rPr lang="cs-CZ" altLang="cs-CZ" sz="800" dirty="0">
                <a:latin typeface="Arial" charset="0"/>
              </a:rPr>
              <a:t>- </a:t>
            </a:r>
            <a:r>
              <a:rPr lang="cs-CZ" altLang="cs-CZ" sz="800" dirty="0" smtClean="0">
                <a:latin typeface="Arial" charset="0"/>
              </a:rPr>
              <a:t>T 10°- 43°C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</a:t>
            </a:r>
            <a:r>
              <a:rPr lang="cs-CZ" altLang="cs-CZ" sz="800" dirty="0" smtClean="0">
                <a:latin typeface="Arial" charset="0"/>
              </a:rPr>
              <a:t>****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Wifi konektivita – možnost ovládat chladničku na dálku a využívat doplňkový obsah pomocí aplikace hOn (např. Food Locator, Smart Drink </a:t>
            </a:r>
            <a:r>
              <a:rPr lang="cs-CZ" altLang="cs-CZ" sz="800" b="1" dirty="0" smtClean="0">
                <a:latin typeface="Arial" charset="0"/>
              </a:rPr>
              <a:t>Assistant, Inventory Assistant) </a:t>
            </a: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Total No Frost Circle Fresh -  beznámrazová </a:t>
            </a:r>
            <a:r>
              <a:rPr lang="cs-CZ" altLang="cs-CZ" sz="800" b="1" dirty="0">
                <a:latin typeface="Arial" charset="0"/>
              </a:rPr>
              <a:t>technologie </a:t>
            </a:r>
            <a:r>
              <a:rPr lang="cs-CZ" altLang="cs-CZ" sz="800" b="1" dirty="0" smtClean="0">
                <a:latin typeface="Arial" charset="0"/>
              </a:rPr>
              <a:t>chlazení v chladničce i mrazáku s kruhovým prouděním chladného vzduchu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Dotykový </a:t>
            </a:r>
            <a:r>
              <a:rPr lang="cs-CZ" altLang="cs-CZ" sz="800" b="1" dirty="0">
                <a:latin typeface="Arial" charset="0"/>
              </a:rPr>
              <a:t>displej </a:t>
            </a:r>
            <a:r>
              <a:rPr lang="cs-CZ" altLang="cs-CZ" sz="800" b="1" dirty="0" smtClean="0">
                <a:latin typeface="Arial" charset="0"/>
              </a:rPr>
              <a:t>uvnitř chladničky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Elektronický termostat, nastavení teploty chladničky od +2 d +8 °C a mrazáku       od -16 do -24°C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Funkce Fresh 0°C – elektronicky kontrolovaná nulová zóna (na displeji)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Automatické odmrazování chladničky i mrazáku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Alarm otevřených dveří</a:t>
            </a:r>
            <a:endParaRPr lang="cs-CZ" altLang="cs-CZ" sz="800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+ 1 skleněné police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5 přihrádek ve </a:t>
            </a:r>
            <a:r>
              <a:rPr lang="cs-CZ" altLang="cs-CZ" sz="800" dirty="0">
                <a:latin typeface="Arial" charset="0"/>
              </a:rPr>
              <a:t>dveřích chladničky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Adaptive Humidity Area se systémem </a:t>
            </a:r>
            <a:r>
              <a:rPr lang="cs-CZ" altLang="cs-CZ" sz="800" b="1" dirty="0">
                <a:latin typeface="Arial" charset="0"/>
              </a:rPr>
              <a:t>Natura Fiber </a:t>
            </a:r>
            <a:r>
              <a:rPr lang="cs-CZ" altLang="cs-CZ" sz="800" dirty="0" smtClean="0">
                <a:latin typeface="Arial" charset="0"/>
              </a:rPr>
              <a:t>– </a:t>
            </a:r>
            <a:r>
              <a:rPr lang="cs-CZ" altLang="cs-CZ" sz="800" dirty="0" smtClean="0">
                <a:latin typeface="Arial" charset="0"/>
              </a:rPr>
              <a:t>zásuvka s řízenou  90% vlhkostí, udrží potraviny 2x déle čerstvé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1x zásuvka Fresh 0°C Area </a:t>
            </a:r>
            <a:r>
              <a:rPr lang="cs-CZ" altLang="cs-CZ" sz="800" dirty="0" smtClean="0">
                <a:latin typeface="Arial" charset="0"/>
              </a:rPr>
              <a:t>– nulová zóna pro uchování čerstvých ryb a masa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Drátěný držák na víno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</a:t>
            </a:r>
            <a:r>
              <a:rPr lang="cs-CZ" altLang="cs-CZ" sz="800" dirty="0">
                <a:latin typeface="Arial" charset="0"/>
              </a:rPr>
              <a:t>plastové </a:t>
            </a:r>
            <a:r>
              <a:rPr lang="cs-CZ" altLang="cs-CZ" sz="800" dirty="0" smtClean="0">
                <a:latin typeface="Arial" charset="0"/>
              </a:rPr>
              <a:t>zásuvky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Osvětlení LED 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Výměnný závěs </a:t>
            </a:r>
            <a:r>
              <a:rPr lang="cs-CZ" altLang="cs-CZ" sz="800" dirty="0" smtClean="0">
                <a:latin typeface="Arial" charset="0"/>
              </a:rPr>
              <a:t>dveří; 2 </a:t>
            </a:r>
            <a:r>
              <a:rPr lang="cs-CZ" altLang="cs-CZ" sz="800" dirty="0">
                <a:latin typeface="Arial" charset="0"/>
              </a:rPr>
              <a:t>nastavitelné </a:t>
            </a:r>
            <a:r>
              <a:rPr lang="cs-CZ" altLang="cs-CZ" sz="800" dirty="0" smtClean="0">
                <a:latin typeface="Arial" charset="0"/>
              </a:rPr>
              <a:t>nožičky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Zastavení dvířek v úhlu 125°,</a:t>
            </a:r>
            <a:r>
              <a:rPr lang="cs-CZ" altLang="cs-CZ" sz="800" b="1" dirty="0" smtClean="0">
                <a:latin typeface="Arial" charset="0"/>
              </a:rPr>
              <a:t>Invertorový kompresor – tichý a úsporný chod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71343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4813400" y="2605296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Invertorový kompresor - tichý a úsporný chod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24128" y="5085184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34005771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8059019092652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Nerez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2050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667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79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2144 x 663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748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87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4867109" y="4941168"/>
            <a:ext cx="798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Elektronicky řízená zásuvka  s nulovou zóna pro uchování masa a ryb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4826003" y="189187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Beznámrazová technologie chlazení</a:t>
            </a:r>
            <a:endParaRPr lang="cs-CZ" sz="800" dirty="0"/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27" y="907258"/>
            <a:ext cx="648000" cy="648000"/>
          </a:xfrm>
          <a:prstGeom prst="rect">
            <a:avLst/>
          </a:prstGeom>
        </p:spPr>
      </p:pic>
      <p:sp>
        <p:nvSpPr>
          <p:cNvPr id="47" name="Obdélník 46"/>
          <p:cNvSpPr/>
          <p:nvPr/>
        </p:nvSpPr>
        <p:spPr>
          <a:xfrm>
            <a:off x="5724119" y="979266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cs-CZ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38" name="TextovéPole 37"/>
          <p:cNvSpPr txBox="1"/>
          <p:nvPr/>
        </p:nvSpPr>
        <p:spPr>
          <a:xfrm>
            <a:off x="4788024" y="430182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Zásuvka s řízenou 90% vlhkostí</a:t>
            </a:r>
            <a:endParaRPr lang="cs-CZ" sz="800" dirty="0"/>
          </a:p>
        </p:txBody>
      </p:sp>
      <p:sp>
        <p:nvSpPr>
          <p:cNvPr id="41" name="TextovéPole 40"/>
          <p:cNvSpPr txBox="1"/>
          <p:nvPr/>
        </p:nvSpPr>
        <p:spPr>
          <a:xfrm>
            <a:off x="4788024" y="5805264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Inventory Assistant v aplikaci hOn pro sledování zásob a exspirací</a:t>
            </a:r>
            <a:endParaRPr lang="cs-CZ" sz="800" dirty="0"/>
          </a:p>
        </p:txBody>
      </p:sp>
      <p:sp>
        <p:nvSpPr>
          <p:cNvPr id="53" name="TextovéPole 52"/>
          <p:cNvSpPr txBox="1"/>
          <p:nvPr/>
        </p:nvSpPr>
        <p:spPr>
          <a:xfrm>
            <a:off x="4839853" y="986021"/>
            <a:ext cx="864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57" name="TextovéPole 56"/>
          <p:cNvSpPr txBox="1"/>
          <p:nvPr/>
        </p:nvSpPr>
        <p:spPr>
          <a:xfrm>
            <a:off x="4794196" y="350108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Osvětlení LED na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stropě chladničky</a:t>
            </a:r>
            <a:endParaRPr lang="cs-CZ" sz="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6" t="650" r="26545" b="1701"/>
          <a:stretch/>
        </p:blipFill>
        <p:spPr>
          <a:xfrm>
            <a:off x="6757979" y="2564904"/>
            <a:ext cx="1206535" cy="243929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3" t="3800" r="35723" b="3800"/>
          <a:stretch/>
        </p:blipFill>
        <p:spPr>
          <a:xfrm>
            <a:off x="5708854" y="1649468"/>
            <a:ext cx="986969" cy="321679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432708" y="920950"/>
            <a:ext cx="706388" cy="69269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230" y="1647181"/>
            <a:ext cx="998922" cy="19978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Obrázek 4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880" y="1756625"/>
            <a:ext cx="720000" cy="720000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3377965"/>
            <a:ext cx="720000" cy="720000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82" y="4167822"/>
            <a:ext cx="720000" cy="720000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85" y="4950539"/>
            <a:ext cx="720000" cy="720000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90" y="5750784"/>
            <a:ext cx="720000" cy="720000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4067944" y="2564903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/>
              <a:t>Invertor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97</Words>
  <Application>Microsoft Office PowerPoint</Application>
  <PresentationFormat>Předvádění na obrazovce 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214</cp:revision>
  <cp:lastPrinted>2016-05-31T13:00:02Z</cp:lastPrinted>
  <dcterms:created xsi:type="dcterms:W3CDTF">2015-07-16T11:02:07Z</dcterms:created>
  <dcterms:modified xsi:type="dcterms:W3CDTF">2024-09-11T15:48:54Z</dcterms:modified>
</cp:coreProperties>
</file>