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>
        <p:scale>
          <a:sx n="90" d="100"/>
          <a:sy n="90" d="100"/>
        </p:scale>
        <p:origin x="1234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49SB8-S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</a:t>
            </a:r>
            <a:r>
              <a:rPr lang="cs-CZ" altLang="cs-CZ" sz="1400" dirty="0" smtClean="0">
                <a:latin typeface="Arial" charset="0"/>
              </a:rPr>
              <a:t>pračka SLIM  ProWash 700</a:t>
            </a:r>
            <a:endParaRPr lang="cs-CZ" altLang="cs-CZ" sz="1400" dirty="0" smtClean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+ Bluetooth, pára, dotykový displej s češtinou, invertorový motor Speed Drive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>
                <a:latin typeface="Arial" charset="0"/>
              </a:rPr>
              <a:t>2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0,396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 smtClean="0">
                <a:latin typeface="Arial" charset="0"/>
              </a:rPr>
              <a:t>2</a:t>
            </a:r>
            <a:r>
              <a:rPr lang="cs-CZ" altLang="cs-CZ" sz="800" b="1" dirty="0" smtClean="0">
                <a:latin typeface="Arial" charset="0"/>
              </a:rPr>
              <a:t>0 % nižší než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Extra velká kapacita 9 kg v úzké hloubce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</a:t>
            </a:r>
            <a:r>
              <a:rPr lang="cs-CZ" altLang="cs-CZ" sz="800" dirty="0" smtClean="0">
                <a:latin typeface="Arial" charset="0"/>
              </a:rPr>
              <a:t>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</a:t>
            </a:r>
            <a:r>
              <a:rPr lang="cs-CZ" altLang="cs-CZ" sz="800" dirty="0">
                <a:latin typeface="Arial" charset="0"/>
              </a:rPr>
              <a:t>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</a:t>
            </a:r>
            <a:r>
              <a:rPr lang="cs-CZ" altLang="cs-CZ" sz="800" dirty="0" smtClean="0">
                <a:latin typeface="Arial" charset="0"/>
              </a:rPr>
              <a:t>přepěnění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</a:t>
            </a:r>
            <a:r>
              <a:rPr lang="cs-CZ" altLang="cs-CZ" sz="800" b="1" dirty="0" smtClean="0">
                <a:latin typeface="Arial" charset="0"/>
              </a:rPr>
              <a:t>v </a:t>
            </a:r>
            <a:r>
              <a:rPr lang="cs-CZ" altLang="cs-CZ" sz="800" b="1" dirty="0" smtClean="0">
                <a:latin typeface="Arial" charset="0"/>
              </a:rPr>
              <a:t>CZ i SK; </a:t>
            </a:r>
            <a:r>
              <a:rPr lang="cs-CZ" altLang="cs-CZ" sz="800" b="1" dirty="0" smtClean="0">
                <a:latin typeface="Arial" charset="0"/>
              </a:rPr>
              <a:t>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55 </a:t>
            </a:r>
            <a:r>
              <a:rPr lang="cs-CZ" altLang="cs-CZ" sz="800" dirty="0" smtClean="0">
                <a:latin typeface="Arial" charset="0"/>
              </a:rPr>
              <a:t>l; Materiál bubnu Nerez/ vany </a:t>
            </a:r>
            <a:r>
              <a:rPr lang="cs-CZ" altLang="cs-CZ" sz="800" dirty="0" smtClean="0">
                <a:latin typeface="Arial" charset="0"/>
              </a:rPr>
              <a:t>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31020251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8059019095172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520 celková 		hloubka, 466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(bez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5900" r="17451" b="9051"/>
          <a:stretch/>
        </p:blipFill>
        <p:spPr>
          <a:xfrm>
            <a:off x="5822331" y="2582834"/>
            <a:ext cx="1558223" cy="221431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23995" y="913234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853" y="2224673"/>
            <a:ext cx="1276335" cy="2552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116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188</cp:revision>
  <cp:lastPrinted>2016-05-05T10:40:20Z</cp:lastPrinted>
  <dcterms:created xsi:type="dcterms:W3CDTF">2015-07-16T11:02:07Z</dcterms:created>
  <dcterms:modified xsi:type="dcterms:W3CDTF">2024-09-12T11:54:36Z</dcterms:modified>
</cp:coreProperties>
</file>