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HDPW5618CNPD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2D 60 Series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5 Pro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 Air Surround,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kompresor, Humidity Zone, HCS filtr, LED, displej, My Zone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352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235/117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0,468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171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Locator, My Inventory, Advanced Drink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</a:t>
            </a:r>
            <a:r>
              <a:rPr lang="cs-CZ" altLang="cs-CZ" sz="800" b="1" dirty="0" smtClean="0">
                <a:latin typeface="Arial" charset="0"/>
              </a:rPr>
              <a:t>                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Air Surround Total </a:t>
            </a:r>
            <a:r>
              <a:rPr lang="cs-CZ" altLang="cs-CZ" sz="800" b="1" dirty="0">
                <a:latin typeface="Arial" charset="0"/>
              </a:rPr>
              <a:t>No Frost – beznámrazová technologie </a:t>
            </a:r>
            <a:r>
              <a:rPr lang="cs-CZ" altLang="cs-CZ" sz="800" b="1" dirty="0" smtClean="0">
                <a:latin typeface="Arial" charset="0"/>
              </a:rPr>
              <a:t>mrazení s rovnoměrnou distribucí chladného vzduchu proudící v horizontálních kruzích. Šetrné zachování až 99 %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HCS filtr v zásuvce Humidity Zone pro udržení 90% vlhkosti a 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My Zone – zásuvka se samostatnou regulací teploty od 0 do +5 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Eco, Demo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/ -16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+1  skleněné police (z toho jedna v polovině složitelná)/ 5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Humidity Zone, Zásuvka My Zone</a:t>
            </a:r>
            <a:endParaRPr lang="cs-CZ" altLang="cs-CZ" sz="800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Držák na víno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transparentní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LED 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34005726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6901018090899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Černý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1880 x 664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90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1847046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51998" y="2875562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3801517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509040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4365104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3645024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67944" y="2852936"/>
            <a:ext cx="720000" cy="71999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230" y="1844824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28" y="5291896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7621" y="5013176"/>
            <a:ext cx="893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a doplňkové funkce v 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314" y="1084912"/>
            <a:ext cx="648000" cy="6523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2" t="5900" r="18612" b="4851"/>
          <a:stretch/>
        </p:blipFill>
        <p:spPr>
          <a:xfrm>
            <a:off x="6825606" y="2754904"/>
            <a:ext cx="1249276" cy="230844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79" t="5901" r="29727" b="5901"/>
          <a:stretch/>
        </p:blipFill>
        <p:spPr>
          <a:xfrm>
            <a:off x="5658292" y="1074910"/>
            <a:ext cx="1093409" cy="3167113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08903" y="294933"/>
            <a:ext cx="706388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827" y="1084912"/>
            <a:ext cx="967336" cy="19346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2059</TotalTime>
  <Words>106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273</cp:revision>
  <cp:lastPrinted>2016-05-31T13:00:02Z</cp:lastPrinted>
  <dcterms:created xsi:type="dcterms:W3CDTF">2015-07-16T11:02:07Z</dcterms:created>
  <dcterms:modified xsi:type="dcterms:W3CDTF">2024-04-24T14:47:57Z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