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CA2042-6353-B776-9CE3-0D07A2090025}" v="6" dt="2022-05-30T09:29:59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68" d="100"/>
          <a:sy n="68" d="100"/>
        </p:scale>
        <p:origin x="18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 Kurková" userId="S::mkurkova@candy-hoover.cz::2cc8b263-380a-4d50-af90-c9e6579a7db9" providerId="AD" clId="Web-{77CA2042-6353-B776-9CE3-0D07A2090025}"/>
    <pc:docChg chg="modSld">
      <pc:chgData name="Michaela Kurková" userId="S::mkurkova@candy-hoover.cz::2cc8b263-380a-4d50-af90-c9e6579a7db9" providerId="AD" clId="Web-{77CA2042-6353-B776-9CE3-0D07A2090025}" dt="2022-05-30T09:29:57.550" v="4" actId="20577"/>
      <pc:docMkLst>
        <pc:docMk/>
      </pc:docMkLst>
      <pc:sldChg chg="modSp">
        <pc:chgData name="Michaela Kurková" userId="S::mkurkova@candy-hoover.cz::2cc8b263-380a-4d50-af90-c9e6579a7db9" providerId="AD" clId="Web-{77CA2042-6353-B776-9CE3-0D07A2090025}" dt="2022-05-30T09:29:57.550" v="4" actId="20577"/>
        <pc:sldMkLst>
          <pc:docMk/>
          <pc:sldMk cId="3874233977" sldId="256"/>
        </pc:sldMkLst>
        <pc:spChg chg="mod">
          <ac:chgData name="Michaela Kurková" userId="S::mkurkova@candy-hoover.cz::2cc8b263-380a-4d50-af90-c9e6579a7db9" providerId="AD" clId="Web-{77CA2042-6353-B776-9CE3-0D07A2090025}" dt="2022-05-30T09:29:57.550" v="4" actId="20577"/>
          <ac:spMkLst>
            <pc:docMk/>
            <pc:sldMk cId="3874233977" sldId="256"/>
            <ac:spMk id="3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HWO60SM2P8XH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I-Direct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100" dirty="0" err="1">
                <a:latin typeface="Arial" charset="0"/>
              </a:rPr>
              <a:t>Wi-Fi+Bluetooth</a:t>
            </a:r>
            <a:r>
              <a:rPr lang="cs-CZ" altLang="cs-CZ" sz="1100" dirty="0">
                <a:latin typeface="Arial" charset="0"/>
              </a:rPr>
              <a:t>, Gril, H20 a pyrolytické čištění, displej + ovládání knoflíky</a:t>
            </a:r>
            <a:endParaRPr lang="cs-CZ" altLang="cs-CZ" sz="11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20688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0,80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Celkový příkon (W</a:t>
            </a:r>
            <a:r>
              <a:rPr lang="cs-CZ" altLang="cs-CZ" sz="800">
                <a:latin typeface="Arial"/>
                <a:cs typeface="Arial"/>
              </a:rPr>
              <a:t>) 			2600</a:t>
            </a:r>
            <a:endParaRPr lang="cs-CZ" altLang="cs-CZ" sz="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možná teplota (°C)		280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</a:t>
            </a:r>
            <a:r>
              <a:rPr lang="cs-CZ" altLang="cs-CZ" sz="800" dirty="0" err="1">
                <a:latin typeface="Arial" charset="0"/>
              </a:rPr>
              <a:t>Statický+ventilátor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Multilevel</a:t>
            </a:r>
            <a:r>
              <a:rPr lang="cs-CZ" altLang="cs-CZ" sz="800" dirty="0">
                <a:latin typeface="Arial" charset="0"/>
              </a:rPr>
              <a:t> ( pravý horký vzduch), Spodní </a:t>
            </a:r>
            <a:r>
              <a:rPr lang="cs-CZ" altLang="cs-CZ" sz="800" dirty="0" err="1">
                <a:latin typeface="Arial" charset="0"/>
              </a:rPr>
              <a:t>ohřev+ventilátor</a:t>
            </a:r>
            <a:r>
              <a:rPr lang="cs-CZ" altLang="cs-CZ" sz="800" dirty="0">
                <a:latin typeface="Arial" charset="0"/>
              </a:rPr>
              <a:t>, Gril, Rozmrazování, Světlo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 -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</a:t>
            </a:r>
            <a:r>
              <a:rPr lang="cs-CZ" altLang="cs-CZ" sz="800" b="1" dirty="0">
                <a:latin typeface="Arial" charset="0"/>
              </a:rPr>
              <a:t>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– umožňuje spravovat, ukládat a hledat nové recepty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Tailor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Bake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program pro přípravu uvnitř měkkých a na povrchu křupavých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 - 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zahřátí trouby na teplotu dosahující téměř 430 °C, </a:t>
            </a:r>
            <a:r>
              <a:rPr lang="cs-CZ" sz="800" dirty="0">
                <a:latin typeface="Arial" panose="020B0604020202020204" pitchFamily="34" charset="0"/>
              </a:rPr>
              <a:t>p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ři které se veškeré připečené zbytky jídla spálí na popel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H20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90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Dvojitý gril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>
                <a:latin typeface="Arial" charset="0"/>
                <a:cs typeface="+mn-cs"/>
              </a:rPr>
              <a:t>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Postranní osvětlení pro viditelnost 360°C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	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pojezdy pro vedení plechů		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  <a:cs typeface="+mn-cs"/>
              </a:rPr>
              <a:t> – pomalé dovírání dvířek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33703248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8059019026657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x 595 x 546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11241" y="132087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4782" y="233968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Funkce Soft+ pro dokonale měkké pokrmy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52395" y="327587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593" y="1314782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975" y="3233820"/>
            <a:ext cx="705392" cy="68318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F7E5044-A133-435D-8505-7BA3B6DCB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4382" y="2283307"/>
            <a:ext cx="727358" cy="709660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8633" y="4153876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98827" y="4273544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Pyrolytické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H20 čištění trouby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7B26AD6-8C7A-4F20-B2F2-11E44277A3C2}"/>
              </a:ext>
            </a:extLst>
          </p:cNvPr>
          <p:cNvSpPr txBox="1"/>
          <p:nvPr/>
        </p:nvSpPr>
        <p:spPr>
          <a:xfrm>
            <a:off x="95138" y="6210159"/>
            <a:ext cx="1886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50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rošt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BDE19D-E4A4-C97A-7066-4706C1E717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2374" y="1216016"/>
            <a:ext cx="1041847" cy="204931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4DC3F7A-6665-E9BE-F00A-7D19F07EF8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0662" y="1256911"/>
            <a:ext cx="1987369" cy="196752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CA268F2-9E84-27B1-A4BE-19A3433182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5533" y="3283180"/>
            <a:ext cx="1962495" cy="132037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BA771C6-8227-B469-62C3-1024862675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2374" y="3327385"/>
            <a:ext cx="956208" cy="127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2408</TotalTime>
  <Words>377</Words>
  <Application>Microsoft Office PowerPoint</Application>
  <PresentationFormat>Předvádění na obrazovce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295</cp:revision>
  <cp:lastPrinted>2016-05-31T13:00:02Z</cp:lastPrinted>
  <dcterms:created xsi:type="dcterms:W3CDTF">2015-07-16T11:02:07Z</dcterms:created>
  <dcterms:modified xsi:type="dcterms:W3CDTF">2022-06-02T08:10:39Z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