
<file path=[Content_Types].xml><?xml version="1.0" encoding="utf-8"?>
<Types xmlns="http://schemas.openxmlformats.org/package/2006/content-types">
  <Default Extension="rels" ContentType="application/vnd.openxmlformats-package.relationships+xml"/>
  <Default Extension="png" ContentType="image/png"/>
  <Default Extension="jpeg" ContentType="image/jpeg"/>
  <Default Extension="xml" ContentType="application/vnd.openxmlformats-officedocument.presentationml.presProps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160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5248"/>
          <a:stretch/>
        </p:blipFill>
        <p:spPr>
          <a:xfrm>
            <a:off x="4298535" y="1011"/>
            <a:ext cx="7889867" cy="685597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71744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22203"/>
          <a:stretch/>
        </p:blipFill>
        <p:spPr>
          <a:xfrm>
            <a:off x="2709017" y="1011"/>
            <a:ext cx="9479385" cy="68559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145441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67" b="0" i="0" u="none" strike="noStrike" cap="none" spc="0" baseline="0">
                <a:solidFill>
                  <a:srgbClr val="FFFFFF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364099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533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Remingto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DF0D-979C-49CB-8159-EAC65D29D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07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9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08" y="279305"/>
            <a:ext cx="2176284" cy="51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3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">
            <a:extLst>
              <a:ext uri="{FF2B5EF4-FFF2-40B4-BE49-F238E27FC236}">
                <a16:creationId xmlns:a16="http://schemas.microsoft.com/office/drawing/2014/main" id="{9D8D66EA-4731-4BD1-BD13-B7AAC71FE7BC}"/>
              </a:ext>
            </a:extLst>
          </p:cNvPr>
          <p:cNvSpPr txBox="1"/>
          <p:nvPr/>
        </p:nvSpPr>
        <p:spPr>
          <a:xfrm>
            <a:off x="7813593" y="5564604"/>
            <a:ext cx="342025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Logistické údaje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DA564BDD-FFD4-434B-9648-6C926A94070B}"/>
              </a:ext>
            </a:extLst>
          </p:cNvPr>
          <p:cNvSpPr txBox="1"/>
          <p:nvPr/>
        </p:nvSpPr>
        <p:spPr>
          <a:xfrm>
            <a:off x="7422599" y="5831623"/>
            <a:ext cx="4377997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Rozměry balení v x d x š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(mm): 1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94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x 345 x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91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4" name="Text Box 18">
            <a:extLst>
              <a:ext uri="{FF2B5EF4-FFF2-40B4-BE49-F238E27FC236}">
                <a16:creationId xmlns:a16="http://schemas.microsoft.com/office/drawing/2014/main" id="{CCC601E5-0CAA-4AF9-8B2B-3A724B0B880E}"/>
              </a:ext>
            </a:extLst>
          </p:cNvPr>
          <p:cNvSpPr txBox="1"/>
          <p:nvPr/>
        </p:nvSpPr>
        <p:spPr>
          <a:xfrm>
            <a:off x="7581126" y="6380946"/>
            <a:ext cx="1619979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VK</a:t>
            </a: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B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: 45757560100</a:t>
            </a:r>
          </a:p>
        </p:txBody>
      </p:sp>
      <p:sp>
        <p:nvSpPr>
          <p:cNvPr id="5" name="Text Box 19">
            <a:extLst>
              <a:ext uri="{FF2B5EF4-FFF2-40B4-BE49-F238E27FC236}">
                <a16:creationId xmlns:a16="http://schemas.microsoft.com/office/drawing/2014/main" id="{5BE5EBE6-0495-40C6-A655-88C38454D53D}"/>
              </a:ext>
            </a:extLst>
          </p:cNvPr>
          <p:cNvSpPr txBox="1"/>
          <p:nvPr/>
        </p:nvSpPr>
        <p:spPr>
          <a:xfrm>
            <a:off x="7422599" y="6097995"/>
            <a:ext cx="2628024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Váha produktu v balení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(g):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1024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6" name="Text Box 26">
            <a:extLst>
              <a:ext uri="{FF2B5EF4-FFF2-40B4-BE49-F238E27FC236}">
                <a16:creationId xmlns:a16="http://schemas.microsoft.com/office/drawing/2014/main" id="{96CE34A4-67F6-4C16-9DF5-9A38BD55B5AA}"/>
              </a:ext>
            </a:extLst>
          </p:cNvPr>
          <p:cNvSpPr txBox="1"/>
          <p:nvPr/>
        </p:nvSpPr>
        <p:spPr>
          <a:xfrm>
            <a:off x="9872560" y="6075422"/>
            <a:ext cx="1911271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</a:t>
            </a: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Množství v kartonu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: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6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7" name="Text Box 25">
            <a:extLst>
              <a:ext uri="{FF2B5EF4-FFF2-40B4-BE49-F238E27FC236}">
                <a16:creationId xmlns:a16="http://schemas.microsoft.com/office/drawing/2014/main" id="{D4661CE5-DE83-4C8E-95CF-C43EB08587BC}"/>
              </a:ext>
            </a:extLst>
          </p:cNvPr>
          <p:cNvSpPr txBox="1"/>
          <p:nvPr/>
        </p:nvSpPr>
        <p:spPr>
          <a:xfrm>
            <a:off x="9491851" y="6366388"/>
            <a:ext cx="242860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EAN: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5038061142297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C551141-5533-41CE-85A4-DAD9AE216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792" y="293924"/>
            <a:ext cx="1120946" cy="4650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B8C0BB6-8C2D-4F61-8D39-532EA6DAE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144" y="1504230"/>
            <a:ext cx="2628024" cy="19004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E66B7B9-ADEB-41F8-881B-85D5557AEF4B}"/>
              </a:ext>
            </a:extLst>
          </p:cNvPr>
          <p:cNvSpPr txBox="1"/>
          <p:nvPr/>
        </p:nvSpPr>
        <p:spPr>
          <a:xfrm>
            <a:off x="9136906" y="32883"/>
            <a:ext cx="2855844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Blow Dry &amp; Style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Horkovzdušný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styler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Caring 1000W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Pro středně dlouhé vlasy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AS7500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0A2735D-E044-A71B-358A-73EF078207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236" y="3220853"/>
            <a:ext cx="2125932" cy="16488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DF2D5F-7281-1348-01CF-3710432BD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157" y="2492984"/>
            <a:ext cx="1200329" cy="120032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8AD751B-ECB6-F7D7-7FA2-8102721497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796" y="3577897"/>
            <a:ext cx="1586611" cy="158661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8872D63-7D50-1E09-81C7-4AD2584298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896" y="4463471"/>
            <a:ext cx="2197720" cy="2197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42903E5-2134-F462-DBCB-77923F25DE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02193" y="3138575"/>
            <a:ext cx="6365217" cy="126313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DB3FFE-1B92-1A7C-F3E9-0FE9941355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110" y="4246738"/>
            <a:ext cx="1138207" cy="18779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35B7666-9EA1-6114-A673-E229631715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65" y="4536322"/>
            <a:ext cx="1138207" cy="187793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CAB4FB5-E1A6-E1ED-B66E-3BC713A78B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4" y="4086356"/>
            <a:ext cx="975029" cy="2096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F51F81-AF62-1904-2D43-0C804750A46B}"/>
              </a:ext>
            </a:extLst>
          </p:cNvPr>
          <p:cNvSpPr/>
          <p:nvPr/>
        </p:nvSpPr>
        <p:spPr>
          <a:xfrm>
            <a:off x="9011605" y="1031420"/>
            <a:ext cx="3106446" cy="465736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stylingové nástavce pro středně dlouhé vlasy - s těmito nástavci snadno vytvoříte vlny, objem a perfektně hladký účes: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Pevný plochý kartáč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50mm kartáč se smíšenými štětinami a keramickým povrchem  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38mm výsuvný kartáč se štětinami a keramickým povrchem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Koncentrátor na vysoušení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Výkon 1000 W - 3x rychlejší* vysoušení a styling bez příliš vysoké teploty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Ionizace pro lesk bez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krepatění</a:t>
            </a:r>
            <a:endParaRPr kumimoji="0" lang="cs-CZ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nastavení teploty/rychlosti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Funkce rychlého zchlazení vzduchu Cool Shot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Odnímatelná mřížka pro snadné čištění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Otočný kabel 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Poutko pro zavěšení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Pouzdro pro uložení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Záruka 3 + 1 rok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81719"/>
      </p:ext>
    </p:extLst>
  </p:cSld>
  <p:clrMapOvr>
    <a:masterClrMapping/>
  </p:clrMapOvr>
</p:sld>
</file>

<file path=ppt/theme/theme1.xml><?xml version="1.0" encoding="utf-8"?>
<a:theme xmlns:a="http://schemas.openxmlformats.org/drawingml/2006/main" name="3_Haircare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3C5F0D60-BC2B-4981-AD29-03C4B43CC6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144</Words>
  <Application>Microsoft Office PowerPoint</Application>
  <PresentationFormat>Širokoúhlá obrazovka</PresentationFormat>
  <Paragraphs>23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Bodoni MT</vt:lpstr>
      <vt:lpstr>Calibri</vt:lpstr>
      <vt:lpstr>Helvetica</vt:lpstr>
      <vt:lpstr>Wingdings</vt:lpstr>
      <vt:lpstr>3_Haircare Content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Prezentace aplikace PowerPoint</dc:title>
  <dc:creator>Kadlecová, Anna</dc:creator>
  <cp:lastModifiedBy>Kadlecová, Anna</cp:lastModifiedBy>
  <cp:revision>2</cp:revision>
  <dcterms:created xsi:type="dcterms:W3CDTF">2022-08-08T13:35:42Z</dcterms:created>
  <dcterms:modified xsi:type="dcterms:W3CDTF">2022-08-08T13:36:55Z</dcterms:modified>
</cp:coreProperties>
</file>