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31" autoAdjust="0"/>
    <p:restoredTop sz="94660"/>
  </p:normalViewPr>
  <p:slideViewPr>
    <p:cSldViewPr>
      <p:cViewPr>
        <p:scale>
          <a:sx n="125" d="100"/>
          <a:sy n="125" d="100"/>
        </p:scale>
        <p:origin x="216" y="-9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26.10.2021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HATS6DCS56B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Nástěnný odsavač I-</a:t>
            </a:r>
            <a:r>
              <a:rPr lang="cs-CZ" altLang="cs-CZ" sz="1400" dirty="0" err="1">
                <a:latin typeface="Arial" charset="0"/>
              </a:rPr>
              <a:t>Clean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>
                <a:latin typeface="Arial" charset="0"/>
              </a:rPr>
              <a:t>4 – šíře </a:t>
            </a:r>
            <a:r>
              <a:rPr lang="cs-CZ" altLang="cs-CZ" sz="1400" dirty="0">
                <a:latin typeface="Arial" charset="0"/>
              </a:rPr>
              <a:t>60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třída A+, Booster, tichý chod, dotykový displej, LED osvětlení, prémiové příslušenství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(kWh/rok)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33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osvětlení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Průtok vzduchu min/ max/ Booster (m3/hod)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426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/619/789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Hlučnost min /max/ Booster (dB(A))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60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/64/70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Celkový výkon (W)			128,5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Verze pro odtah i recirkulaci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Dotykové ovládání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3 rychlosti + Booster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solidFill>
                  <a:prstClr val="black"/>
                </a:solidFill>
                <a:latin typeface="Arial" charset="0"/>
                <a:cs typeface="+mn-cs"/>
              </a:rPr>
              <a:t>Perimetrální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(obvodové) sání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Vzduchový deflektor a zpětná klapka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Motor 1 x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170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 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Osvětlení 2 x 1,5 W LED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Komínek 500+500 mm</a:t>
            </a: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Sací potrubí Ø 150 mm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Redukce Ø 120 mm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solidFill>
                  <a:prstClr val="black"/>
                </a:solidFill>
                <a:latin typeface="Arial" charset="0"/>
              </a:rPr>
              <a:t>Příslušenství</a:t>
            </a:r>
            <a:endParaRPr lang="cs-CZ" altLang="cs-CZ" sz="800" b="1" u="sng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Tukový hliníkový filtr (1x)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Prémiové příslušenství</a:t>
            </a:r>
            <a:r>
              <a:rPr lang="cs-CZ" altLang="cs-CZ" sz="800" b="1" dirty="0">
                <a:latin typeface="Arial" charset="0"/>
                <a:cs typeface="+mn-cs"/>
              </a:rPr>
              <a:t>: pachový uhlíkový filtr (model FCR 17 – 2ks/</a:t>
            </a:r>
            <a:r>
              <a:rPr lang="cs-CZ" altLang="cs-CZ" sz="800" b="1">
                <a:latin typeface="Arial" charset="0"/>
                <a:cs typeface="+mn-cs"/>
              </a:rPr>
              <a:t>balení)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		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36901630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8059019017105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1000 × 600 × 500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8,9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945 × 380 × 560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14,3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TextovéPole 29"/>
          <p:cNvSpPr txBox="1"/>
          <p:nvPr/>
        </p:nvSpPr>
        <p:spPr>
          <a:xfrm>
            <a:off x="4734548" y="270434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Bílé LED osvětlení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70527" y="3393773"/>
            <a:ext cx="9500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Prémiové příslušenství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70209" y="4269445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2395" y="5032668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Elegantní design ladící s celou Sérií 4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FCCFFBEF-CF08-4684-BA47-56833F8DB021}"/>
              </a:ext>
            </a:extLst>
          </p:cNvPr>
          <p:cNvSpPr txBox="1"/>
          <p:nvPr/>
        </p:nvSpPr>
        <p:spPr>
          <a:xfrm>
            <a:off x="4739429" y="1827221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– okamžité zvýšení výkonu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4E4BDE19-26DB-4255-9D91-556984D67937}"/>
              </a:ext>
            </a:extLst>
          </p:cNvPr>
          <p:cNvSpPr txBox="1"/>
          <p:nvPr/>
        </p:nvSpPr>
        <p:spPr>
          <a:xfrm>
            <a:off x="4712464" y="115283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A+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159EE0D-6C64-486A-B685-6D41134E3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615" y="1760715"/>
            <a:ext cx="625552" cy="65534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4BAE43ED-D8BB-47F8-8CC1-DEF120016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770" y="2522768"/>
            <a:ext cx="631625" cy="657751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4E7CB59D-79A9-4F1E-A479-D0F1CEA515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7925" y="3301682"/>
            <a:ext cx="772626" cy="582482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5BACC889-F9BC-427F-A4E5-A27DE4CA9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7726" y="4027012"/>
            <a:ext cx="574246" cy="654042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EB065FDC-0E67-485F-B04B-40A7A0FBF0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4866" y="4883674"/>
            <a:ext cx="539050" cy="75965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AFA73646-52BC-4EFB-8482-92E958B3052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4673" y="1045569"/>
            <a:ext cx="618562" cy="593983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F4E56CBA-14AB-4B4A-B8A1-D25350A718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0152" y="1207831"/>
            <a:ext cx="2186892" cy="1582650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29A92CB-0A0D-46A7-A143-50A5E16C17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7908" y="3139358"/>
            <a:ext cx="1236574" cy="1214675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23992945-252B-49C5-92CA-954105BF27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4111" y="3194701"/>
            <a:ext cx="1440284" cy="115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2635</TotalTime>
  <Words>267</Words>
  <Application>Microsoft Office PowerPoint</Application>
  <PresentationFormat>Předvádění na obrazovce (4:3)</PresentationFormat>
  <Paragraphs>48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307</cp:revision>
  <cp:lastPrinted>2016-05-31T13:00:02Z</cp:lastPrinted>
  <dcterms:created xsi:type="dcterms:W3CDTF">2015-07-16T11:02:07Z</dcterms:created>
  <dcterms:modified xsi:type="dcterms:W3CDTF">2021-10-26T12:44:40Z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