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4C3"/>
    <a:srgbClr val="0ABAB5"/>
    <a:srgbClr val="81D8D0"/>
    <a:srgbClr val="FFFFFF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6DC4C3"/>
                </a:solidFill>
                <a:latin typeface="Arial" charset="0"/>
              </a:rPr>
              <a:t>CA6 NP5B3HTB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multifunkční </a:t>
            </a:r>
            <a:r>
              <a:rPr lang="cs-CZ" altLang="cs-CZ" sz="1400">
                <a:latin typeface="Arial" charset="0"/>
              </a:rPr>
              <a:t>trouba Candy Bake</a:t>
            </a:r>
            <a:r>
              <a:rPr lang="cs-CZ" altLang="cs-CZ" sz="1400" dirty="0">
                <a:latin typeface="Arial" charset="0"/>
              </a:rPr>
              <a:t> 600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panose="020B0604020202020204" pitchFamily="34" charset="0"/>
              </a:rPr>
              <a:t>78 l, energetická třída A++, 11 programů + speciální, </a:t>
            </a:r>
            <a:r>
              <a:rPr lang="cs-CZ" altLang="cs-CZ" sz="1400" dirty="0" err="1">
                <a:latin typeface="Arial" panose="020B0604020202020204" pitchFamily="34" charset="0"/>
              </a:rPr>
              <a:t>Push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Pull</a:t>
            </a:r>
            <a:r>
              <a:rPr lang="cs-CZ" altLang="cs-CZ" sz="1400" dirty="0">
                <a:latin typeface="Arial" panose="020B0604020202020204" pitchFamily="34" charset="0"/>
              </a:rPr>
              <a:t> knoflíky, </a:t>
            </a:r>
            <a:r>
              <a:rPr lang="cs-CZ" altLang="cs-CZ" sz="1400" dirty="0" err="1">
                <a:latin typeface="Arial" panose="020B0604020202020204" pitchFamily="34" charset="0"/>
              </a:rPr>
              <a:t>SoflClose</a:t>
            </a:r>
            <a:r>
              <a:rPr lang="cs-CZ" altLang="cs-CZ" sz="1400" dirty="0">
                <a:latin typeface="Arial" panose="020B0604020202020204" pitchFamily="34" charset="0"/>
              </a:rPr>
              <a:t>, Hydrolytické čištění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Kapacita (l) 			78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Energetická třída			A++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Teplotní rozmezí			30°C-300°C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Statický program (kWh) 		0,97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Nucená ventilace (kWh) 		0,54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příkon (W)			3300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Programy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Počet programů 11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, Statický, </a:t>
            </a:r>
            <a:r>
              <a:rPr lang="cs-CZ" altLang="cs-CZ" sz="800" dirty="0" err="1">
                <a:latin typeface="Arial" charset="0"/>
              </a:rPr>
              <a:t>Multilevel</a:t>
            </a:r>
            <a:r>
              <a:rPr lang="cs-CZ" altLang="cs-CZ" sz="800" dirty="0">
                <a:latin typeface="Arial" charset="0"/>
              </a:rPr>
              <a:t> (víceúrovňové pečení), </a:t>
            </a:r>
            <a:r>
              <a:rPr lang="cs-CZ" altLang="cs-CZ" sz="800" dirty="0" err="1">
                <a:latin typeface="Arial" charset="0"/>
              </a:rPr>
              <a:t>Supergril</a:t>
            </a:r>
            <a:r>
              <a:rPr lang="cs-CZ" altLang="cs-CZ" sz="800" dirty="0">
                <a:latin typeface="Arial" charset="0"/>
              </a:rPr>
              <a:t>, Pizza, Maso, Ryby, Zelenina, Pečivo (</a:t>
            </a:r>
            <a:r>
              <a:rPr lang="cs-CZ" altLang="cs-CZ" sz="800" dirty="0" err="1">
                <a:latin typeface="Arial" charset="0"/>
              </a:rPr>
              <a:t>all</a:t>
            </a:r>
            <a:r>
              <a:rPr lang="cs-CZ" altLang="cs-CZ" sz="800" dirty="0">
                <a:latin typeface="Arial" charset="0"/>
              </a:rPr>
              <a:t>-in), </a:t>
            </a:r>
            <a:r>
              <a:rPr lang="cs-CZ" altLang="cs-CZ" sz="800" dirty="0" err="1">
                <a:latin typeface="Arial" charset="0"/>
              </a:rPr>
              <a:t>AirFry</a:t>
            </a:r>
            <a:r>
              <a:rPr lang="cs-CZ" altLang="cs-CZ" sz="800" dirty="0">
                <a:latin typeface="Arial" charset="0"/>
              </a:rPr>
              <a:t>, Hydrolytické čištění, Wifi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u="sng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Wi-Fi + Bluetooth </a:t>
            </a:r>
            <a:r>
              <a:rPr lang="cs-CZ" altLang="cs-CZ" sz="800" dirty="0">
                <a:latin typeface="Arial" charset="0"/>
              </a:rPr>
              <a:t>– možnost připojení k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a ovládání na dálku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Hydrolytické čištění - </a:t>
            </a:r>
            <a:r>
              <a:rPr lang="cs-CZ" altLang="cs-CZ" sz="800" dirty="0">
                <a:latin typeface="Arial" charset="0"/>
              </a:rPr>
              <a:t>čištění trouby pomocí páry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Ovládání na displeji </a:t>
            </a:r>
            <a:r>
              <a:rPr lang="cs-CZ" altLang="cs-CZ" sz="800" dirty="0">
                <a:latin typeface="Arial" charset="0"/>
              </a:rPr>
              <a:t>- Dálkové ovládání, osvětlení, nastavení času a nastavení teploty/rychlého předehřátí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bezpečnostní skla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6 úrovní pečení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Soft </a:t>
            </a:r>
            <a:r>
              <a:rPr lang="cs-CZ" altLang="cs-CZ" sz="800" b="1" dirty="0" err="1">
                <a:latin typeface="Arial" charset="0"/>
              </a:rPr>
              <a:t>Close</a:t>
            </a:r>
            <a:r>
              <a:rPr lang="cs-CZ" altLang="cs-CZ" sz="800" b="1" dirty="0">
                <a:latin typeface="Arial" charset="0"/>
              </a:rPr>
              <a:t> – </a:t>
            </a:r>
            <a:r>
              <a:rPr lang="cs-CZ" altLang="cs-CZ" sz="800" dirty="0">
                <a:latin typeface="Arial" charset="0"/>
              </a:rPr>
              <a:t>pomalé dovírání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Push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Pull</a:t>
            </a:r>
            <a:r>
              <a:rPr lang="cs-CZ" altLang="cs-CZ" sz="800" dirty="0">
                <a:latin typeface="Arial" charset="0"/>
              </a:rPr>
              <a:t> knoflíky + dotykové ovládání, Bíle podsvícený displej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 žárovkou v horní části trouby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Nerezové drátěné pojezdy pro vedení plechů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Click&amp;Clean</a:t>
            </a:r>
            <a:r>
              <a:rPr lang="cs-CZ" altLang="cs-CZ" sz="800" b="1" dirty="0">
                <a:latin typeface="Arial" charset="0"/>
              </a:rPr>
              <a:t> – </a:t>
            </a:r>
            <a:r>
              <a:rPr lang="cs-CZ" altLang="cs-CZ" sz="800" dirty="0">
                <a:latin typeface="Arial" charset="0"/>
              </a:rPr>
              <a:t>pro snadné čištění skel dvířek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Příslušenství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plech (40 mm)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rošt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teleskopické výsuvy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1x Fritovací plech </a:t>
            </a:r>
            <a:r>
              <a:rPr lang="cs-CZ" altLang="cs-CZ" sz="800" b="1" dirty="0" err="1">
                <a:latin typeface="Arial" charset="0"/>
              </a:rPr>
              <a:t>AirFry</a:t>
            </a:r>
            <a:r>
              <a:rPr lang="cs-CZ" altLang="cs-CZ" sz="800" b="1" dirty="0">
                <a:latin typeface="Arial" charset="0"/>
              </a:rPr>
              <a:t> – pro zdravější smažení s malým množstvím tuku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4792216" y="119675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Teleskopický výsuv (1x)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4935850"/>
            <a:ext cx="3419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33703851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</a:t>
            </a:r>
            <a:r>
              <a:rPr lang="cs-CZ" sz="800" dirty="0">
                <a:latin typeface="Arial" charset="0"/>
              </a:rPr>
              <a:t>8059019085074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 		černé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Připojení		kabel s vidlicí 230V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× 595 × 568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32,5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33,9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F15155A-0900-6F36-311C-669DCE98A92F}"/>
              </a:ext>
            </a:extLst>
          </p:cNvPr>
          <p:cNvSpPr txBox="1"/>
          <p:nvPr/>
        </p:nvSpPr>
        <p:spPr>
          <a:xfrm>
            <a:off x="3406199" y="2302682"/>
            <a:ext cx="83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Teleskopické výsuvy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798D7454-9A52-D136-8FCA-3B6427A6F0DF}"/>
              </a:ext>
            </a:extLst>
          </p:cNvPr>
          <p:cNvSpPr txBox="1"/>
          <p:nvPr/>
        </p:nvSpPr>
        <p:spPr>
          <a:xfrm>
            <a:off x="4811004" y="1484677"/>
            <a:ext cx="835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Aplikace </a:t>
            </a:r>
            <a:r>
              <a:rPr lang="cs-CZ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b="1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2DAABDC-97F5-E89A-1E6E-5B2D180066BA}"/>
              </a:ext>
            </a:extLst>
          </p:cNvPr>
          <p:cNvSpPr txBox="1"/>
          <p:nvPr/>
        </p:nvSpPr>
        <p:spPr>
          <a:xfrm>
            <a:off x="4804340" y="2883912"/>
            <a:ext cx="83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Fritovací plech </a:t>
            </a:r>
            <a:r>
              <a:rPr lang="cs-CZ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AirFry</a:t>
            </a:r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40528F-16BA-F7F6-CFDE-359BB4DF5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322" y="6423720"/>
            <a:ext cx="1917846" cy="63029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BBBE9A4-0A41-5ABD-249A-A16AE984E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1139954"/>
            <a:ext cx="1120934" cy="231698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24CA1E5F-B342-5097-E658-7D0FBE7E4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732" y="3381583"/>
            <a:ext cx="1280719" cy="1323515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FB26B7C8-E052-AFB4-F0A2-A4BCE8212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8839" y="3644520"/>
            <a:ext cx="1595978" cy="1011820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ED0CA874-17D4-979A-821E-2297F30ACF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9161" y="2686068"/>
            <a:ext cx="671161" cy="672133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12508A99-6BF3-AF85-53F9-F01EE11B9765}"/>
              </a:ext>
            </a:extLst>
          </p:cNvPr>
          <p:cNvSpPr txBox="1"/>
          <p:nvPr/>
        </p:nvSpPr>
        <p:spPr>
          <a:xfrm>
            <a:off x="4792216" y="3673785"/>
            <a:ext cx="835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SoftClose</a:t>
            </a:r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2399C01-37A7-0421-2A8F-41B3ED7E55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4029" y="1515007"/>
            <a:ext cx="1650408" cy="163262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41372C7-E820-456B-2E14-1681C288C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5396" y="1298458"/>
            <a:ext cx="589654" cy="58788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159254B-D699-6F60-A6AB-345BA5141064}"/>
              </a:ext>
            </a:extLst>
          </p:cNvPr>
          <p:cNvSpPr txBox="1"/>
          <p:nvPr/>
        </p:nvSpPr>
        <p:spPr>
          <a:xfrm>
            <a:off x="4804340" y="2115409"/>
            <a:ext cx="83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Teleskopické výsuvy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9F604CF-96BC-3C59-0BD1-87927998AF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9961" y="3499799"/>
            <a:ext cx="523867" cy="5238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CCCBB4F-D632-4689-81A1-C7AA9D5C2E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35397" y="1997799"/>
            <a:ext cx="558432" cy="55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315</Words>
  <Application>Microsoft Office PowerPoint</Application>
  <PresentationFormat>Předvádění na obrazovce (4:3)</PresentationFormat>
  <Paragraphs>53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Šperl</cp:lastModifiedBy>
  <cp:revision>181</cp:revision>
  <cp:lastPrinted>2016-05-05T10:40:20Z</cp:lastPrinted>
  <dcterms:created xsi:type="dcterms:W3CDTF">2015-07-16T11:02:07Z</dcterms:created>
  <dcterms:modified xsi:type="dcterms:W3CDTF">2024-10-02T07:16:04Z</dcterms:modified>
</cp:coreProperties>
</file>