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123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HW90-B14387U1-S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plněná automatická pračka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SERIES 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 Ultra Fresh Air, ABT, Refresh, digitální dotykový displej, rychlý cyklus, odstraňování 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A-35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173917" y="998330"/>
            <a:ext cx="3658466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35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(kg)		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0,314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u="sng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Technologie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</a:t>
            </a:r>
            <a:r>
              <a:rPr lang="cs-CZ" altLang="cs-CZ" sz="800" dirty="0">
                <a:latin typeface="Arial" charset="0"/>
              </a:rPr>
              <a:t> -  možnost bezdotykového 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Direct Motion Motor </a:t>
            </a:r>
            <a:r>
              <a:rPr lang="cs-CZ" altLang="cs-CZ" sz="800" dirty="0">
                <a:latin typeface="Arial" charset="0"/>
              </a:rPr>
              <a:t>– motor umístěný přímo na bubnu bez použití řemenu, tichý chod pouhých </a:t>
            </a:r>
            <a:r>
              <a:rPr lang="cs-CZ" altLang="cs-CZ" sz="800" dirty="0" smtClean="0">
                <a:latin typeface="Arial" charset="0"/>
              </a:rPr>
              <a:t>68 </a:t>
            </a:r>
            <a:r>
              <a:rPr lang="cs-CZ" altLang="cs-CZ" sz="800" dirty="0">
                <a:latin typeface="Arial" charset="0"/>
              </a:rPr>
              <a:t>dB(A) při odstřeďování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Ultra Fresh Air</a:t>
            </a:r>
            <a:r>
              <a:rPr lang="cs-CZ" altLang="cs-CZ" sz="800" dirty="0">
                <a:latin typeface="Arial" charset="0"/>
              </a:rPr>
              <a:t> - po skončení programu se spustí funkce čerstvého vzduchu pro zamezení zápachu a tvorby plísní a bakterií až 12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ABT</a:t>
            </a:r>
            <a:r>
              <a:rPr lang="cs-CZ" altLang="cs-CZ" sz="800" dirty="0">
                <a:latin typeface="Arial" charset="0"/>
              </a:rPr>
              <a:t> 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SmartDualSpray</a:t>
            </a:r>
            <a:r>
              <a:rPr lang="cs-CZ" altLang="cs-CZ" sz="800" dirty="0">
                <a:latin typeface="Arial" charset="0"/>
              </a:rPr>
              <a:t> – dvojité sprchování okénka dvířek a gumového těsnění </a:t>
            </a:r>
            <a:r>
              <a:rPr lang="cs-CZ" altLang="cs-CZ" sz="800" b="1" dirty="0">
                <a:latin typeface="Arial" charset="0"/>
              </a:rPr>
              <a:t>PillowDrum</a:t>
            </a:r>
            <a:r>
              <a:rPr lang="cs-CZ" altLang="cs-CZ" sz="800" dirty="0">
                <a:latin typeface="Arial" charset="0"/>
              </a:rPr>
              <a:t> 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</a:t>
            </a:r>
            <a:r>
              <a:rPr lang="cs-CZ" altLang="cs-CZ" sz="800" b="1" dirty="0" smtClean="0">
                <a:latin typeface="Arial" charset="0"/>
              </a:rPr>
              <a:t>Refresh </a:t>
            </a:r>
            <a:r>
              <a:rPr lang="cs-CZ" altLang="cs-CZ" sz="800" dirty="0" smtClean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Osvěžení párou - vytváří jemnou a teplou vodní mlhu, která proniká do vláken; zbavuje zápachu, desinfikuje a sterilizuje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průměrem 525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Pára je automaticky součástí programů: Smart Al a Antialergenní péče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u="sng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Programy 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AI, Refresh (Osvěžení párou), Antialergenní péče (parní), Vlna, Smíšené, Jemné, , ECO 40-60, Syntetika, Bavlna, Přikrývky, Super rychlý </a:t>
            </a:r>
            <a:r>
              <a:rPr lang="cs-CZ" altLang="cs-CZ" sz="800" dirty="0" smtClean="0">
                <a:latin typeface="Arial" charset="0"/>
              </a:rPr>
              <a:t>  15 </a:t>
            </a:r>
            <a:r>
              <a:rPr lang="cs-CZ" altLang="cs-CZ" sz="800" dirty="0">
                <a:latin typeface="Arial" charset="0"/>
              </a:rPr>
              <a:t>min, Odstřeďování, Čištění bubnu, 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Odstraňování skvrn (6 druhů), Odložený konec programu, Přídavné máchání (3), Nastavení teploty praní, Nastavení otáček odstřeďování, Ultra Fresh Air, Předpírka, Dálkové ovládání, Dětský zámek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Invertorový motor Direct Motion motor; Otvor 36 cm; průměr bubnu 52,5 cm; Osvětlení bubnu, Objem bubnu 63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31020770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6921081515419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600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544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(bez 		dveří a připojení na vodu a 		odpad),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590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dveří a 		připojení na vodu a odpad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653 x 646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74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304" y="1115677"/>
            <a:ext cx="623745" cy="62374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6951" r="20601" b="12201"/>
          <a:stretch/>
        </p:blipFill>
        <p:spPr>
          <a:xfrm>
            <a:off x="5580112" y="1747569"/>
            <a:ext cx="2008401" cy="276155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91781" y="1039182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00" y="1824133"/>
            <a:ext cx="1342494" cy="26849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Pětiúhelník 35"/>
          <p:cNvSpPr/>
          <p:nvPr/>
        </p:nvSpPr>
        <p:spPr>
          <a:xfrm>
            <a:off x="5690104" y="134076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A-35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604989" y="1031777"/>
            <a:ext cx="903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4572888" y="441910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6 druhů skvrn s přesným zacílením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634397" y="202193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669" y="1994008"/>
            <a:ext cx="720000" cy="720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669" y="4466876"/>
            <a:ext cx="720000" cy="720000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636782" y="5427221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9" name="Obrázek 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88" y="5464511"/>
            <a:ext cx="720000" cy="720000"/>
          </a:xfrm>
          <a:prstGeom prst="rect">
            <a:avLst/>
          </a:prstGeom>
        </p:spPr>
      </p:pic>
      <p:sp>
        <p:nvSpPr>
          <p:cNvPr id="51" name="TextovéPole 50"/>
          <p:cNvSpPr txBox="1"/>
          <p:nvPr/>
        </p:nvSpPr>
        <p:spPr>
          <a:xfrm>
            <a:off x="4652092" y="2877487"/>
            <a:ext cx="880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Air 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88" y="292502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2371</TotalTime>
  <Words>119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278</cp:revision>
  <cp:lastPrinted>2025-07-01T09:17:14Z</cp:lastPrinted>
  <dcterms:created xsi:type="dcterms:W3CDTF">2015-07-16T11:02:07Z</dcterms:created>
  <dcterms:modified xsi:type="dcterms:W3CDTF">2025-07-16T13:18:57Z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